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889750" cy="10018713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E5E00"/>
    <a:srgbClr val="FFCCFF"/>
    <a:srgbClr val="00FF00"/>
    <a:srgbClr val="FF00FF"/>
    <a:srgbClr val="F8B308"/>
    <a:srgbClr val="FF99FF"/>
    <a:srgbClr val="144856"/>
    <a:srgbClr val="175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02F564-35AA-4593-8F45-EB0A52F7CDF5}" v="2" dt="2020-02-27T16:33:26.7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>
        <p:scale>
          <a:sx n="70" d="100"/>
          <a:sy n="70" d="100"/>
        </p:scale>
        <p:origin x="1710" y="-4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yo Ogidi" userId="4cf90f2f673306fb" providerId="Windows Live" clId="Web-{8002F564-35AA-4593-8F45-EB0A52F7CDF5}"/>
    <pc:docChg chg="modSld">
      <pc:chgData name="Dayo Ogidi" userId="4cf90f2f673306fb" providerId="Windows Live" clId="Web-{8002F564-35AA-4593-8F45-EB0A52F7CDF5}" dt="2020-02-27T16:33:26.714" v="1" actId="1076"/>
      <pc:docMkLst>
        <pc:docMk/>
      </pc:docMkLst>
      <pc:sldChg chg="modSp">
        <pc:chgData name="Dayo Ogidi" userId="4cf90f2f673306fb" providerId="Windows Live" clId="Web-{8002F564-35AA-4593-8F45-EB0A52F7CDF5}" dt="2020-02-27T16:33:26.714" v="1" actId="1076"/>
        <pc:sldMkLst>
          <pc:docMk/>
          <pc:sldMk cId="1074321042" sldId="256"/>
        </pc:sldMkLst>
        <pc:spChg chg="mod">
          <ac:chgData name="Dayo Ogidi" userId="4cf90f2f673306fb" providerId="Windows Live" clId="Web-{8002F564-35AA-4593-8F45-EB0A52F7CDF5}" dt="2020-02-27T16:33:26.714" v="1" actId="1076"/>
          <ac:spMkLst>
            <pc:docMk/>
            <pc:sldMk cId="1074321042" sldId="256"/>
            <ac:spMk id="243" creationId="{E29CED2F-40AC-4CF4-8614-22B3E7D08692}"/>
          </ac:spMkLst>
        </pc:spChg>
      </pc:sldChg>
    </pc:docChg>
  </pc:docChgLst>
  <pc:docChgLst>
    <pc:chgData name="Dayo Ogidi" userId="4cf90f2f673306fb" providerId="LiveId" clId="{2347D9FB-12CA-4CCA-A214-E47F3DB37566}"/>
    <pc:docChg chg="undo custSel modSld">
      <pc:chgData name="Dayo Ogidi" userId="4cf90f2f673306fb" providerId="LiveId" clId="{2347D9FB-12CA-4CCA-A214-E47F3DB37566}" dt="2020-02-27T18:24:15.439" v="1462" actId="14100"/>
      <pc:docMkLst>
        <pc:docMk/>
      </pc:docMkLst>
      <pc:sldChg chg="addSp delSp modSp mod">
        <pc:chgData name="Dayo Ogidi" userId="4cf90f2f673306fb" providerId="LiveId" clId="{2347D9FB-12CA-4CCA-A214-E47F3DB37566}" dt="2020-02-27T18:24:15.439" v="1462" actId="14100"/>
        <pc:sldMkLst>
          <pc:docMk/>
          <pc:sldMk cId="1074321042" sldId="256"/>
        </pc:sldMkLst>
        <pc:spChg chg="add mod">
          <ac:chgData name="Dayo Ogidi" userId="4cf90f2f673306fb" providerId="LiveId" clId="{2347D9FB-12CA-4CCA-A214-E47F3DB37566}" dt="2020-02-27T17:10:10.747" v="489" actId="108"/>
          <ac:spMkLst>
            <pc:docMk/>
            <pc:sldMk cId="1074321042" sldId="256"/>
            <ac:spMk id="8" creationId="{C9D9B7A4-F16C-4536-A998-439E2C530BDE}"/>
          </ac:spMkLst>
        </pc:spChg>
        <pc:spChg chg="mod">
          <ac:chgData name="Dayo Ogidi" userId="4cf90f2f673306fb" providerId="LiveId" clId="{2347D9FB-12CA-4CCA-A214-E47F3DB37566}" dt="2020-02-27T18:24:02.678" v="1459" actId="14100"/>
          <ac:spMkLst>
            <pc:docMk/>
            <pc:sldMk cId="1074321042" sldId="256"/>
            <ac:spMk id="19" creationId="{00000000-0000-0000-0000-000000000000}"/>
          </ac:spMkLst>
        </pc:spChg>
        <pc:spChg chg="add mod">
          <ac:chgData name="Dayo Ogidi" userId="4cf90f2f673306fb" providerId="LiveId" clId="{2347D9FB-12CA-4CCA-A214-E47F3DB37566}" dt="2020-02-27T17:57:46.600" v="1271" actId="207"/>
          <ac:spMkLst>
            <pc:docMk/>
            <pc:sldMk cId="1074321042" sldId="256"/>
            <ac:spMk id="66" creationId="{1F5683D9-1CA7-4AFA-A583-9D2EAED374B7}"/>
          </ac:spMkLst>
        </pc:spChg>
        <pc:spChg chg="add mod">
          <ac:chgData name="Dayo Ogidi" userId="4cf90f2f673306fb" providerId="LiveId" clId="{2347D9FB-12CA-4CCA-A214-E47F3DB37566}" dt="2020-02-27T17:32:25.550" v="972" actId="1076"/>
          <ac:spMkLst>
            <pc:docMk/>
            <pc:sldMk cId="1074321042" sldId="256"/>
            <ac:spMk id="67" creationId="{114DCED5-F793-46C8-8F5F-6F826A729529}"/>
          </ac:spMkLst>
        </pc:spChg>
        <pc:spChg chg="add mod">
          <ac:chgData name="Dayo Ogidi" userId="4cf90f2f673306fb" providerId="LiveId" clId="{2347D9FB-12CA-4CCA-A214-E47F3DB37566}" dt="2020-02-27T17:57:29.316" v="1270" actId="14100"/>
          <ac:spMkLst>
            <pc:docMk/>
            <pc:sldMk cId="1074321042" sldId="256"/>
            <ac:spMk id="75" creationId="{30E1B359-81FB-4EAE-ACA0-D796C1F707CD}"/>
          </ac:spMkLst>
        </pc:spChg>
        <pc:spChg chg="add mod">
          <ac:chgData name="Dayo Ogidi" userId="4cf90f2f673306fb" providerId="LiveId" clId="{2347D9FB-12CA-4CCA-A214-E47F3DB37566}" dt="2020-02-27T17:03:51.826" v="365" actId="20577"/>
          <ac:spMkLst>
            <pc:docMk/>
            <pc:sldMk cId="1074321042" sldId="256"/>
            <ac:spMk id="77" creationId="{5BD69E24-FD8C-4921-BF1B-E9391A9E01E9}"/>
          </ac:spMkLst>
        </pc:spChg>
        <pc:spChg chg="add mod">
          <ac:chgData name="Dayo Ogidi" userId="4cf90f2f673306fb" providerId="LiveId" clId="{2347D9FB-12CA-4CCA-A214-E47F3DB37566}" dt="2020-02-27T17:05:57.616" v="386" actId="14100"/>
          <ac:spMkLst>
            <pc:docMk/>
            <pc:sldMk cId="1074321042" sldId="256"/>
            <ac:spMk id="78" creationId="{91461871-69E3-4FAB-9894-A470B3D8A33F}"/>
          </ac:spMkLst>
        </pc:spChg>
        <pc:spChg chg="add mod">
          <ac:chgData name="Dayo Ogidi" userId="4cf90f2f673306fb" providerId="LiveId" clId="{2347D9FB-12CA-4CCA-A214-E47F3DB37566}" dt="2020-02-27T17:04:53.279" v="372" actId="1076"/>
          <ac:spMkLst>
            <pc:docMk/>
            <pc:sldMk cId="1074321042" sldId="256"/>
            <ac:spMk id="79" creationId="{4FC98BC3-A9ED-4268-BFF3-D2F6741E0ED2}"/>
          </ac:spMkLst>
        </pc:spChg>
        <pc:spChg chg="add mod">
          <ac:chgData name="Dayo Ogidi" userId="4cf90f2f673306fb" providerId="LiveId" clId="{2347D9FB-12CA-4CCA-A214-E47F3DB37566}" dt="2020-02-27T18:05:25.574" v="1394" actId="207"/>
          <ac:spMkLst>
            <pc:docMk/>
            <pc:sldMk cId="1074321042" sldId="256"/>
            <ac:spMk id="86" creationId="{3220D1D5-1ACF-4631-B8A7-EA8BED3C23EA}"/>
          </ac:spMkLst>
        </pc:spChg>
        <pc:spChg chg="add mod">
          <ac:chgData name="Dayo Ogidi" userId="4cf90f2f673306fb" providerId="LiveId" clId="{2347D9FB-12CA-4CCA-A214-E47F3DB37566}" dt="2020-02-27T17:53:44.736" v="1259" actId="1076"/>
          <ac:spMkLst>
            <pc:docMk/>
            <pc:sldMk cId="1074321042" sldId="256"/>
            <ac:spMk id="95" creationId="{3A743FE6-D9EE-40C3-8625-A4B634C4072D}"/>
          </ac:spMkLst>
        </pc:spChg>
        <pc:spChg chg="add mod">
          <ac:chgData name="Dayo Ogidi" userId="4cf90f2f673306fb" providerId="LiveId" clId="{2347D9FB-12CA-4CCA-A214-E47F3DB37566}" dt="2020-02-27T17:30:30.824" v="953" actId="20577"/>
          <ac:spMkLst>
            <pc:docMk/>
            <pc:sldMk cId="1074321042" sldId="256"/>
            <ac:spMk id="96" creationId="{BC65481A-E4FE-4D7E-9575-55CEE818C6BD}"/>
          </ac:spMkLst>
        </pc:spChg>
        <pc:spChg chg="add mod">
          <ac:chgData name="Dayo Ogidi" userId="4cf90f2f673306fb" providerId="LiveId" clId="{2347D9FB-12CA-4CCA-A214-E47F3DB37566}" dt="2020-02-27T18:05:13.702" v="1393" actId="207"/>
          <ac:spMkLst>
            <pc:docMk/>
            <pc:sldMk cId="1074321042" sldId="256"/>
            <ac:spMk id="97" creationId="{077D71D5-1E6E-4E6D-9C22-47395BAD97B5}"/>
          </ac:spMkLst>
        </pc:spChg>
        <pc:spChg chg="mod">
          <ac:chgData name="Dayo Ogidi" userId="4cf90f2f673306fb" providerId="LiveId" clId="{2347D9FB-12CA-4CCA-A214-E47F3DB37566}" dt="2020-02-27T18:11:45.179" v="1438" actId="207"/>
          <ac:spMkLst>
            <pc:docMk/>
            <pc:sldMk cId="1074321042" sldId="256"/>
            <ac:spMk id="107" creationId="{DD5EA62D-0C8B-4B58-9639-7F8749C45B49}"/>
          </ac:spMkLst>
        </pc:spChg>
        <pc:spChg chg="add del mod">
          <ac:chgData name="Dayo Ogidi" userId="4cf90f2f673306fb" providerId="LiveId" clId="{2347D9FB-12CA-4CCA-A214-E47F3DB37566}" dt="2020-02-27T17:32:47.062" v="976" actId="478"/>
          <ac:spMkLst>
            <pc:docMk/>
            <pc:sldMk cId="1074321042" sldId="256"/>
            <ac:spMk id="108" creationId="{3427462C-B5CB-4339-B4F5-0574E5FA23F6}"/>
          </ac:spMkLst>
        </pc:spChg>
        <pc:spChg chg="add mod">
          <ac:chgData name="Dayo Ogidi" userId="4cf90f2f673306fb" providerId="LiveId" clId="{2347D9FB-12CA-4CCA-A214-E47F3DB37566}" dt="2020-02-27T18:04:55.326" v="1392" actId="207"/>
          <ac:spMkLst>
            <pc:docMk/>
            <pc:sldMk cId="1074321042" sldId="256"/>
            <ac:spMk id="110" creationId="{319385FE-E1DE-4329-8019-2D3104F52B79}"/>
          </ac:spMkLst>
        </pc:spChg>
        <pc:spChg chg="add mod">
          <ac:chgData name="Dayo Ogidi" userId="4cf90f2f673306fb" providerId="LiveId" clId="{2347D9FB-12CA-4CCA-A214-E47F3DB37566}" dt="2020-02-27T17:48:17.464" v="1244" actId="207"/>
          <ac:spMkLst>
            <pc:docMk/>
            <pc:sldMk cId="1074321042" sldId="256"/>
            <ac:spMk id="112" creationId="{588FAFFC-6431-4485-AB26-3D19C3C8EE4D}"/>
          </ac:spMkLst>
        </pc:spChg>
        <pc:spChg chg="mod">
          <ac:chgData name="Dayo Ogidi" userId="4cf90f2f673306fb" providerId="LiveId" clId="{2347D9FB-12CA-4CCA-A214-E47F3DB37566}" dt="2020-02-27T18:15:24.257" v="1452" actId="14100"/>
          <ac:spMkLst>
            <pc:docMk/>
            <pc:sldMk cId="1074321042" sldId="256"/>
            <ac:spMk id="113" creationId="{E29CED2F-40AC-4CF4-8614-22B3E7D08692}"/>
          </ac:spMkLst>
        </pc:spChg>
        <pc:spChg chg="add mod">
          <ac:chgData name="Dayo Ogidi" userId="4cf90f2f673306fb" providerId="LiveId" clId="{2347D9FB-12CA-4CCA-A214-E47F3DB37566}" dt="2020-02-27T17:32:31.072" v="973" actId="571"/>
          <ac:spMkLst>
            <pc:docMk/>
            <pc:sldMk cId="1074321042" sldId="256"/>
            <ac:spMk id="116" creationId="{9CB583D2-EE78-45A8-B8E7-3A16162B396D}"/>
          </ac:spMkLst>
        </pc:spChg>
        <pc:spChg chg="add mod">
          <ac:chgData name="Dayo Ogidi" userId="4cf90f2f673306fb" providerId="LiveId" clId="{2347D9FB-12CA-4CCA-A214-E47F3DB37566}" dt="2020-02-27T17:50:10.391" v="1253" actId="20577"/>
          <ac:spMkLst>
            <pc:docMk/>
            <pc:sldMk cId="1074321042" sldId="256"/>
            <ac:spMk id="120" creationId="{23DDC386-D53D-4000-8864-8EFB96B20C87}"/>
          </ac:spMkLst>
        </pc:spChg>
        <pc:spChg chg="mod">
          <ac:chgData name="Dayo Ogidi" userId="4cf90f2f673306fb" providerId="LiveId" clId="{2347D9FB-12CA-4CCA-A214-E47F3DB37566}" dt="2020-02-27T18:01:56.803" v="1285" actId="1076"/>
          <ac:spMkLst>
            <pc:docMk/>
            <pc:sldMk cId="1074321042" sldId="256"/>
            <ac:spMk id="124" creationId="{DD5EA62D-0C8B-4B58-9639-7F8749C45B49}"/>
          </ac:spMkLst>
        </pc:spChg>
        <pc:spChg chg="add mod">
          <ac:chgData name="Dayo Ogidi" userId="4cf90f2f673306fb" providerId="LiveId" clId="{2347D9FB-12CA-4CCA-A214-E47F3DB37566}" dt="2020-02-27T17:51:01.029" v="1254" actId="207"/>
          <ac:spMkLst>
            <pc:docMk/>
            <pc:sldMk cId="1074321042" sldId="256"/>
            <ac:spMk id="126" creationId="{DE42006A-01D8-4F5B-B8D0-17130DF85166}"/>
          </ac:spMkLst>
        </pc:spChg>
        <pc:spChg chg="mod">
          <ac:chgData name="Dayo Ogidi" userId="4cf90f2f673306fb" providerId="LiveId" clId="{2347D9FB-12CA-4CCA-A214-E47F3DB37566}" dt="2020-02-27T16:46:05.185" v="6" actId="1076"/>
          <ac:spMkLst>
            <pc:docMk/>
            <pc:sldMk cId="1074321042" sldId="256"/>
            <ac:spMk id="132" creationId="{2ABDDAA7-1330-5846-8957-036F466F9A01}"/>
          </ac:spMkLst>
        </pc:spChg>
        <pc:spChg chg="mod">
          <ac:chgData name="Dayo Ogidi" userId="4cf90f2f673306fb" providerId="LiveId" clId="{2347D9FB-12CA-4CCA-A214-E47F3DB37566}" dt="2020-02-27T18:12:33.054" v="1440" actId="207"/>
          <ac:spMkLst>
            <pc:docMk/>
            <pc:sldMk cId="1074321042" sldId="256"/>
            <ac:spMk id="134" creationId="{98796934-A6F8-497A-AB48-16C4AD00D05E}"/>
          </ac:spMkLst>
        </pc:spChg>
        <pc:spChg chg="mod">
          <ac:chgData name="Dayo Ogidi" userId="4cf90f2f673306fb" providerId="LiveId" clId="{2347D9FB-12CA-4CCA-A214-E47F3DB37566}" dt="2020-02-27T16:54:10.564" v="182" actId="1076"/>
          <ac:spMkLst>
            <pc:docMk/>
            <pc:sldMk cId="1074321042" sldId="256"/>
            <ac:spMk id="137" creationId="{DD5EA62D-0C8B-4B58-9639-7F8749C45B49}"/>
          </ac:spMkLst>
        </pc:spChg>
        <pc:spChg chg="mod">
          <ac:chgData name="Dayo Ogidi" userId="4cf90f2f673306fb" providerId="LiveId" clId="{2347D9FB-12CA-4CCA-A214-E47F3DB37566}" dt="2020-02-27T17:58:42.580" v="1281" actId="1076"/>
          <ac:spMkLst>
            <pc:docMk/>
            <pc:sldMk cId="1074321042" sldId="256"/>
            <ac:spMk id="140" creationId="{E29CED2F-40AC-4CF4-8614-22B3E7D08692}"/>
          </ac:spMkLst>
        </pc:spChg>
        <pc:spChg chg="mod">
          <ac:chgData name="Dayo Ogidi" userId="4cf90f2f673306fb" providerId="LiveId" clId="{2347D9FB-12CA-4CCA-A214-E47F3DB37566}" dt="2020-02-27T18:06:52.685" v="1404" actId="1076"/>
          <ac:spMkLst>
            <pc:docMk/>
            <pc:sldMk cId="1074321042" sldId="256"/>
            <ac:spMk id="141" creationId="{4ED9223C-B305-724C-860B-8788F8ED72BC}"/>
          </ac:spMkLst>
        </pc:spChg>
        <pc:spChg chg="mod">
          <ac:chgData name="Dayo Ogidi" userId="4cf90f2f673306fb" providerId="LiveId" clId="{2347D9FB-12CA-4CCA-A214-E47F3DB37566}" dt="2020-02-27T18:12:21.276" v="1439" actId="207"/>
          <ac:spMkLst>
            <pc:docMk/>
            <pc:sldMk cId="1074321042" sldId="256"/>
            <ac:spMk id="155" creationId="{98796934-A6F8-497A-AB48-16C4AD00D05E}"/>
          </ac:spMkLst>
        </pc:spChg>
        <pc:spChg chg="mod">
          <ac:chgData name="Dayo Ogidi" userId="4cf90f2f673306fb" providerId="LiveId" clId="{2347D9FB-12CA-4CCA-A214-E47F3DB37566}" dt="2020-02-27T18:13:32.308" v="1444" actId="14100"/>
          <ac:spMkLst>
            <pc:docMk/>
            <pc:sldMk cId="1074321042" sldId="256"/>
            <ac:spMk id="233" creationId="{98796934-A6F8-497A-AB48-16C4AD00D05E}"/>
          </ac:spMkLst>
        </pc:spChg>
        <pc:spChg chg="mod">
          <ac:chgData name="Dayo Ogidi" userId="4cf90f2f673306fb" providerId="LiveId" clId="{2347D9FB-12CA-4CCA-A214-E47F3DB37566}" dt="2020-02-27T18:13:36.145" v="1445" actId="1076"/>
          <ac:spMkLst>
            <pc:docMk/>
            <pc:sldMk cId="1074321042" sldId="256"/>
            <ac:spMk id="234" creationId="{DD5EA62D-0C8B-4B58-9639-7F8749C45B49}"/>
          </ac:spMkLst>
        </pc:spChg>
        <pc:spChg chg="mod">
          <ac:chgData name="Dayo Ogidi" userId="4cf90f2f673306fb" providerId="LiveId" clId="{2347D9FB-12CA-4CCA-A214-E47F3DB37566}" dt="2020-02-27T18:02:12.356" v="1286" actId="207"/>
          <ac:spMkLst>
            <pc:docMk/>
            <pc:sldMk cId="1074321042" sldId="256"/>
            <ac:spMk id="241" creationId="{E29CED2F-40AC-4CF4-8614-22B3E7D08692}"/>
          </ac:spMkLst>
        </pc:spChg>
        <pc:spChg chg="mod">
          <ac:chgData name="Dayo Ogidi" userId="4cf90f2f673306fb" providerId="LiveId" clId="{2347D9FB-12CA-4CCA-A214-E47F3DB37566}" dt="2020-02-27T17:58:04.064" v="1273" actId="14100"/>
          <ac:spMkLst>
            <pc:docMk/>
            <pc:sldMk cId="1074321042" sldId="256"/>
            <ac:spMk id="243" creationId="{E29CED2F-40AC-4CF4-8614-22B3E7D08692}"/>
          </ac:spMkLst>
        </pc:spChg>
        <pc:spChg chg="mod">
          <ac:chgData name="Dayo Ogidi" userId="4cf90f2f673306fb" providerId="LiveId" clId="{2347D9FB-12CA-4CCA-A214-E47F3DB37566}" dt="2020-02-27T18:15:08.439" v="1450" actId="14100"/>
          <ac:spMkLst>
            <pc:docMk/>
            <pc:sldMk cId="1074321042" sldId="256"/>
            <ac:spMk id="244" creationId="{98796934-A6F8-497A-AB48-16C4AD00D05E}"/>
          </ac:spMkLst>
        </pc:spChg>
        <pc:spChg chg="mod">
          <ac:chgData name="Dayo Ogidi" userId="4cf90f2f673306fb" providerId="LiveId" clId="{2347D9FB-12CA-4CCA-A214-E47F3DB37566}" dt="2020-02-27T18:04:42.643" v="1391" actId="20577"/>
          <ac:spMkLst>
            <pc:docMk/>
            <pc:sldMk cId="1074321042" sldId="256"/>
            <ac:spMk id="361" creationId="{46EE8B24-5129-494F-91FA-9EECFEDB73E9}"/>
          </ac:spMkLst>
        </pc:spChg>
        <pc:spChg chg="mod">
          <ac:chgData name="Dayo Ogidi" userId="4cf90f2f673306fb" providerId="LiveId" clId="{2347D9FB-12CA-4CCA-A214-E47F3DB37566}" dt="2020-02-27T17:02:30.203" v="295" actId="20577"/>
          <ac:spMkLst>
            <pc:docMk/>
            <pc:sldMk cId="1074321042" sldId="256"/>
            <ac:spMk id="410" creationId="{0746D7E2-AC2E-4653-A12E-57C00B2FC601}"/>
          </ac:spMkLst>
        </pc:spChg>
        <pc:spChg chg="mod ord">
          <ac:chgData name="Dayo Ogidi" userId="4cf90f2f673306fb" providerId="LiveId" clId="{2347D9FB-12CA-4CCA-A214-E47F3DB37566}" dt="2020-02-27T18:06:29.487" v="1400" actId="1076"/>
          <ac:spMkLst>
            <pc:docMk/>
            <pc:sldMk cId="1074321042" sldId="256"/>
            <ac:spMk id="412" creationId="{14838829-58A0-4041-8308-A97D26C969D8}"/>
          </ac:spMkLst>
        </pc:spChg>
        <pc:spChg chg="mod">
          <ac:chgData name="Dayo Ogidi" userId="4cf90f2f673306fb" providerId="LiveId" clId="{2347D9FB-12CA-4CCA-A214-E47F3DB37566}" dt="2020-02-27T17:00:27.039" v="251" actId="1076"/>
          <ac:spMkLst>
            <pc:docMk/>
            <pc:sldMk cId="1074321042" sldId="256"/>
            <ac:spMk id="425" creationId="{24745E33-9C6C-40C3-813E-A130B2900E0B}"/>
          </ac:spMkLst>
        </pc:spChg>
        <pc:spChg chg="mod">
          <ac:chgData name="Dayo Ogidi" userId="4cf90f2f673306fb" providerId="LiveId" clId="{2347D9FB-12CA-4CCA-A214-E47F3DB37566}" dt="2020-02-27T17:49:03.998" v="1247" actId="14100"/>
          <ac:spMkLst>
            <pc:docMk/>
            <pc:sldMk cId="1074321042" sldId="256"/>
            <ac:spMk id="426" creationId="{669F0230-AE50-4B73-AAE1-5C758E4157D3}"/>
          </ac:spMkLst>
        </pc:spChg>
        <pc:spChg chg="mod">
          <ac:chgData name="Dayo Ogidi" userId="4cf90f2f673306fb" providerId="LiveId" clId="{2347D9FB-12CA-4CCA-A214-E47F3DB37566}" dt="2020-02-27T17:48:32.783" v="1245" actId="207"/>
          <ac:spMkLst>
            <pc:docMk/>
            <pc:sldMk cId="1074321042" sldId="256"/>
            <ac:spMk id="427" creationId="{AACACC18-B5AB-49EB-8506-E49723F0254F}"/>
          </ac:spMkLst>
        </pc:spChg>
        <pc:spChg chg="mod">
          <ac:chgData name="Dayo Ogidi" userId="4cf90f2f673306fb" providerId="LiveId" clId="{2347D9FB-12CA-4CCA-A214-E47F3DB37566}" dt="2020-02-27T17:00:16.837" v="250" actId="1076"/>
          <ac:spMkLst>
            <pc:docMk/>
            <pc:sldMk cId="1074321042" sldId="256"/>
            <ac:spMk id="502" creationId="{F395B8D6-CD7D-4FDD-956F-C8D035D5A1A6}"/>
          </ac:spMkLst>
        </pc:spChg>
        <pc:spChg chg="mod">
          <ac:chgData name="Dayo Ogidi" userId="4cf90f2f673306fb" providerId="LiveId" clId="{2347D9FB-12CA-4CCA-A214-E47F3DB37566}" dt="2020-02-27T18:10:52.350" v="1431" actId="1076"/>
          <ac:spMkLst>
            <pc:docMk/>
            <pc:sldMk cId="1074321042" sldId="256"/>
            <ac:spMk id="1068" creationId="{E29CED2F-40AC-4CF4-8614-22B3E7D08692}"/>
          </ac:spMkLst>
        </pc:spChg>
        <pc:spChg chg="mod">
          <ac:chgData name="Dayo Ogidi" userId="4cf90f2f673306fb" providerId="LiveId" clId="{2347D9FB-12CA-4CCA-A214-E47F3DB37566}" dt="2020-02-27T18:09:15.670" v="1430" actId="20577"/>
          <ac:spMkLst>
            <pc:docMk/>
            <pc:sldMk cId="1074321042" sldId="256"/>
            <ac:spMk id="1198" creationId="{98796934-A6F8-497A-AB48-16C4AD00D05E}"/>
          </ac:spMkLst>
        </pc:spChg>
        <pc:spChg chg="del">
          <ac:chgData name="Dayo Ogidi" userId="4cf90f2f673306fb" providerId="LiveId" clId="{2347D9FB-12CA-4CCA-A214-E47F3DB37566}" dt="2020-02-27T18:09:03.116" v="1421" actId="478"/>
          <ac:spMkLst>
            <pc:docMk/>
            <pc:sldMk cId="1074321042" sldId="256"/>
            <ac:spMk id="1199" creationId="{22DFE848-10E2-4CE5-B94A-3BD485F7FAC3}"/>
          </ac:spMkLst>
        </pc:spChg>
        <pc:spChg chg="mod">
          <ac:chgData name="Dayo Ogidi" userId="4cf90f2f673306fb" providerId="LiveId" clId="{2347D9FB-12CA-4CCA-A214-E47F3DB37566}" dt="2020-02-27T18:11:29.746" v="1436" actId="207"/>
          <ac:spMkLst>
            <pc:docMk/>
            <pc:sldMk cId="1074321042" sldId="256"/>
            <ac:spMk id="1200" creationId="{DD5EA62D-0C8B-4B58-9639-7F8749C45B49}"/>
          </ac:spMkLst>
        </pc:spChg>
        <pc:cxnChg chg="add mod">
          <ac:chgData name="Dayo Ogidi" userId="4cf90f2f673306fb" providerId="LiveId" clId="{2347D9FB-12CA-4CCA-A214-E47F3DB37566}" dt="2020-02-27T18:07:45.889" v="1411" actId="1582"/>
          <ac:cxnSpMkLst>
            <pc:docMk/>
            <pc:sldMk cId="1074321042" sldId="256"/>
            <ac:cxnSpMk id="68" creationId="{03296035-24A0-45AD-9576-AD30D914360A}"/>
          </ac:cxnSpMkLst>
        </pc:cxnChg>
        <pc:cxnChg chg="add mod">
          <ac:chgData name="Dayo Ogidi" userId="4cf90f2f673306fb" providerId="LiveId" clId="{2347D9FB-12CA-4CCA-A214-E47F3DB37566}" dt="2020-02-27T17:32:40.323" v="974" actId="1076"/>
          <ac:cxnSpMkLst>
            <pc:docMk/>
            <pc:sldMk cId="1074321042" sldId="256"/>
            <ac:cxnSpMk id="70" creationId="{B4728B02-AAD1-41FB-A75A-C16BFF484E98}"/>
          </ac:cxnSpMkLst>
        </pc:cxnChg>
        <pc:cxnChg chg="add mod">
          <ac:chgData name="Dayo Ogidi" userId="4cf90f2f673306fb" providerId="LiveId" clId="{2347D9FB-12CA-4CCA-A214-E47F3DB37566}" dt="2020-02-27T17:32:25.550" v="972" actId="1076"/>
          <ac:cxnSpMkLst>
            <pc:docMk/>
            <pc:sldMk cId="1074321042" sldId="256"/>
            <ac:cxnSpMk id="72" creationId="{82B70EE9-9960-4BB3-A103-B4B602B4AB34}"/>
          </ac:cxnSpMkLst>
        </pc:cxnChg>
        <pc:cxnChg chg="add mod">
          <ac:chgData name="Dayo Ogidi" userId="4cf90f2f673306fb" providerId="LiveId" clId="{2347D9FB-12CA-4CCA-A214-E47F3DB37566}" dt="2020-02-27T17:12:50.132" v="552" actId="14100"/>
          <ac:cxnSpMkLst>
            <pc:docMk/>
            <pc:sldMk cId="1074321042" sldId="256"/>
            <ac:cxnSpMk id="81" creationId="{3611D6CF-CA03-4D05-AFB1-08723161F11E}"/>
          </ac:cxnSpMkLst>
        </pc:cxnChg>
        <pc:cxnChg chg="add mod">
          <ac:chgData name="Dayo Ogidi" userId="4cf90f2f673306fb" providerId="LiveId" clId="{2347D9FB-12CA-4CCA-A214-E47F3DB37566}" dt="2020-02-27T17:14:15.451" v="614" actId="14100"/>
          <ac:cxnSpMkLst>
            <pc:docMk/>
            <pc:sldMk cId="1074321042" sldId="256"/>
            <ac:cxnSpMk id="87" creationId="{1DE18473-6260-41E5-AE60-A1EBEB34B504}"/>
          </ac:cxnSpMkLst>
        </pc:cxnChg>
        <pc:cxnChg chg="add mod">
          <ac:chgData name="Dayo Ogidi" userId="4cf90f2f673306fb" providerId="LiveId" clId="{2347D9FB-12CA-4CCA-A214-E47F3DB37566}" dt="2020-02-27T17:53:57.356" v="1260" actId="14100"/>
          <ac:cxnSpMkLst>
            <pc:docMk/>
            <pc:sldMk cId="1074321042" sldId="256"/>
            <ac:cxnSpMk id="98" creationId="{EEA928EE-1A38-4829-8BCD-6AB277D9E7E3}"/>
          </ac:cxnSpMkLst>
        </pc:cxnChg>
        <pc:cxnChg chg="mod">
          <ac:chgData name="Dayo Ogidi" userId="4cf90f2f673306fb" providerId="LiveId" clId="{2347D9FB-12CA-4CCA-A214-E47F3DB37566}" dt="2020-02-27T18:14:08.094" v="1448" actId="14100"/>
          <ac:cxnSpMkLst>
            <pc:docMk/>
            <pc:sldMk cId="1074321042" sldId="256"/>
            <ac:cxnSpMk id="100" creationId="{1BAD5593-4EC8-4806-B803-25CD62105A77}"/>
          </ac:cxnSpMkLst>
        </pc:cxnChg>
        <pc:cxnChg chg="add mod">
          <ac:chgData name="Dayo Ogidi" userId="4cf90f2f673306fb" providerId="LiveId" clId="{2347D9FB-12CA-4CCA-A214-E47F3DB37566}" dt="2020-02-27T17:21:51.063" v="837" actId="14100"/>
          <ac:cxnSpMkLst>
            <pc:docMk/>
            <pc:sldMk cId="1074321042" sldId="256"/>
            <ac:cxnSpMk id="101" creationId="{A63AF449-DA6E-4F4A-A82F-CEEAE513C23C}"/>
          </ac:cxnSpMkLst>
        </pc:cxnChg>
        <pc:cxnChg chg="add mod">
          <ac:chgData name="Dayo Ogidi" userId="4cf90f2f673306fb" providerId="LiveId" clId="{2347D9FB-12CA-4CCA-A214-E47F3DB37566}" dt="2020-02-27T18:07:23.128" v="1409" actId="1582"/>
          <ac:cxnSpMkLst>
            <pc:docMk/>
            <pc:sldMk cId="1074321042" sldId="256"/>
            <ac:cxnSpMk id="105" creationId="{C7915940-5734-4F9A-9D8E-18A822028106}"/>
          </ac:cxnSpMkLst>
        </pc:cxnChg>
        <pc:cxnChg chg="add del">
          <ac:chgData name="Dayo Ogidi" userId="4cf90f2f673306fb" providerId="LiveId" clId="{2347D9FB-12CA-4CCA-A214-E47F3DB37566}" dt="2020-02-27T17:31:05.051" v="956"/>
          <ac:cxnSpMkLst>
            <pc:docMk/>
            <pc:sldMk cId="1074321042" sldId="256"/>
            <ac:cxnSpMk id="109" creationId="{B4C82D06-B9DC-4AFF-9724-E1DAB6FA331E}"/>
          </ac:cxnSpMkLst>
        </pc:cxnChg>
        <pc:cxnChg chg="mod">
          <ac:chgData name="Dayo Ogidi" userId="4cf90f2f673306fb" providerId="LiveId" clId="{2347D9FB-12CA-4CCA-A214-E47F3DB37566}" dt="2020-02-27T18:24:15.439" v="1462" actId="14100"/>
          <ac:cxnSpMkLst>
            <pc:docMk/>
            <pc:sldMk cId="1074321042" sldId="256"/>
            <ac:cxnSpMk id="115" creationId="{DB4569CC-7D59-4E68-8F77-091AD0BA9BD3}"/>
          </ac:cxnSpMkLst>
        </pc:cxnChg>
        <pc:cxnChg chg="add del">
          <ac:chgData name="Dayo Ogidi" userId="4cf90f2f673306fb" providerId="LiveId" clId="{2347D9FB-12CA-4CCA-A214-E47F3DB37566}" dt="2020-02-27T17:32:14.505" v="970"/>
          <ac:cxnSpMkLst>
            <pc:docMk/>
            <pc:sldMk cId="1074321042" sldId="256"/>
            <ac:cxnSpMk id="117" creationId="{5BDB0965-7384-4AA2-9F89-44A2D8F5A51D}"/>
          </ac:cxnSpMkLst>
        </pc:cxnChg>
        <pc:cxnChg chg="mod">
          <ac:chgData name="Dayo Ogidi" userId="4cf90f2f673306fb" providerId="LiveId" clId="{2347D9FB-12CA-4CCA-A214-E47F3DB37566}" dt="2020-02-27T18:08:23.367" v="1416" actId="1076"/>
          <ac:cxnSpMkLst>
            <pc:docMk/>
            <pc:sldMk cId="1074321042" sldId="256"/>
            <ac:cxnSpMk id="118" creationId="{1BAD5593-4EC8-4806-B803-25CD62105A77}"/>
          </ac:cxnSpMkLst>
        </pc:cxnChg>
        <pc:cxnChg chg="add mod">
          <ac:chgData name="Dayo Ogidi" userId="4cf90f2f673306fb" providerId="LiveId" clId="{2347D9FB-12CA-4CCA-A214-E47F3DB37566}" dt="2020-02-27T17:44:48.279" v="1132" actId="1076"/>
          <ac:cxnSpMkLst>
            <pc:docMk/>
            <pc:sldMk cId="1074321042" sldId="256"/>
            <ac:cxnSpMk id="119" creationId="{8CA5637F-832B-4A7A-8D25-2151D0DCCB06}"/>
          </ac:cxnSpMkLst>
        </pc:cxnChg>
        <pc:cxnChg chg="add mod">
          <ac:chgData name="Dayo Ogidi" userId="4cf90f2f673306fb" providerId="LiveId" clId="{2347D9FB-12CA-4CCA-A214-E47F3DB37566}" dt="2020-02-27T17:45:53.253" v="1166" actId="571"/>
          <ac:cxnSpMkLst>
            <pc:docMk/>
            <pc:sldMk cId="1074321042" sldId="256"/>
            <ac:cxnSpMk id="121" creationId="{A3768316-1181-40EA-960F-F4A21E5ED8AC}"/>
          </ac:cxnSpMkLst>
        </pc:cxnChg>
        <pc:cxnChg chg="add mod">
          <ac:chgData name="Dayo Ogidi" userId="4cf90f2f673306fb" providerId="LiveId" clId="{2347D9FB-12CA-4CCA-A214-E47F3DB37566}" dt="2020-02-27T17:46:18.759" v="1172" actId="14100"/>
          <ac:cxnSpMkLst>
            <pc:docMk/>
            <pc:sldMk cId="1074321042" sldId="256"/>
            <ac:cxnSpMk id="122" creationId="{95F167B1-78D9-48DB-8515-ADA19DAAC7D0}"/>
          </ac:cxnSpMkLst>
        </pc:cxnChg>
        <pc:cxnChg chg="add mod">
          <ac:chgData name="Dayo Ogidi" userId="4cf90f2f673306fb" providerId="LiveId" clId="{2347D9FB-12CA-4CCA-A214-E47F3DB37566}" dt="2020-02-27T18:07:36.763" v="1410" actId="1582"/>
          <ac:cxnSpMkLst>
            <pc:docMk/>
            <pc:sldMk cId="1074321042" sldId="256"/>
            <ac:cxnSpMk id="128" creationId="{147697F5-CF0C-4B9C-A193-955C6BC56905}"/>
          </ac:cxnSpMkLst>
        </pc:cxnChg>
        <pc:cxnChg chg="add mod">
          <ac:chgData name="Dayo Ogidi" userId="4cf90f2f673306fb" providerId="LiveId" clId="{2347D9FB-12CA-4CCA-A214-E47F3DB37566}" dt="2020-02-27T18:07:16.968" v="1408" actId="1582"/>
          <ac:cxnSpMkLst>
            <pc:docMk/>
            <pc:sldMk cId="1074321042" sldId="256"/>
            <ac:cxnSpMk id="130" creationId="{5FE11051-C819-4B7B-82B6-00F6B5EFE620}"/>
          </ac:cxnSpMkLst>
        </pc:cxnChg>
        <pc:cxnChg chg="mod">
          <ac:chgData name="Dayo Ogidi" userId="4cf90f2f673306fb" providerId="LiveId" clId="{2347D9FB-12CA-4CCA-A214-E47F3DB37566}" dt="2020-02-27T16:54:10.564" v="182" actId="1076"/>
          <ac:cxnSpMkLst>
            <pc:docMk/>
            <pc:sldMk cId="1074321042" sldId="256"/>
            <ac:cxnSpMk id="138" creationId="{DB4569CC-7D59-4E68-8F77-091AD0BA9BD3}"/>
          </ac:cxnSpMkLst>
        </pc:cxnChg>
        <pc:cxnChg chg="mod">
          <ac:chgData name="Dayo Ogidi" userId="4cf90f2f673306fb" providerId="LiveId" clId="{2347D9FB-12CA-4CCA-A214-E47F3DB37566}" dt="2020-02-27T18:12:50.557" v="1442" actId="1582"/>
          <ac:cxnSpMkLst>
            <pc:docMk/>
            <pc:sldMk cId="1074321042" sldId="256"/>
            <ac:cxnSpMk id="142" creationId="{1BAD5593-4EC8-4806-B803-25CD62105A77}"/>
          </ac:cxnSpMkLst>
        </pc:cxnChg>
        <pc:cxnChg chg="mod">
          <ac:chgData name="Dayo Ogidi" userId="4cf90f2f673306fb" providerId="LiveId" clId="{2347D9FB-12CA-4CCA-A214-E47F3DB37566}" dt="2020-02-27T17:58:47.681" v="1282" actId="1076"/>
          <ac:cxnSpMkLst>
            <pc:docMk/>
            <pc:sldMk cId="1074321042" sldId="256"/>
            <ac:cxnSpMk id="149" creationId="{DB4569CC-7D59-4E68-8F77-091AD0BA9BD3}"/>
          </ac:cxnSpMkLst>
        </pc:cxnChg>
        <pc:cxnChg chg="mod">
          <ac:chgData name="Dayo Ogidi" userId="4cf90f2f673306fb" providerId="LiveId" clId="{2347D9FB-12CA-4CCA-A214-E47F3DB37566}" dt="2020-02-27T18:13:48.953" v="1447" actId="14100"/>
          <ac:cxnSpMkLst>
            <pc:docMk/>
            <pc:sldMk cId="1074321042" sldId="256"/>
            <ac:cxnSpMk id="238" creationId="{4DE3AF8A-3CC1-4941-B949-E96C77BD431E}"/>
          </ac:cxnSpMkLst>
        </pc:cxnChg>
        <pc:cxnChg chg="mod">
          <ac:chgData name="Dayo Ogidi" userId="4cf90f2f673306fb" providerId="LiveId" clId="{2347D9FB-12CA-4CCA-A214-E47F3DB37566}" dt="2020-02-27T18:08:52.040" v="1420" actId="1582"/>
          <ac:cxnSpMkLst>
            <pc:docMk/>
            <pc:sldMk cId="1074321042" sldId="256"/>
            <ac:cxnSpMk id="1040" creationId="{C01303CA-E869-4995-B284-FBDC498685A3}"/>
          </ac:cxnSpMkLst>
        </pc:cxnChg>
        <pc:cxnChg chg="mod">
          <ac:chgData name="Dayo Ogidi" userId="4cf90f2f673306fb" providerId="LiveId" clId="{2347D9FB-12CA-4CCA-A214-E47F3DB37566}" dt="2020-02-27T18:10:58.325" v="1433" actId="14100"/>
          <ac:cxnSpMkLst>
            <pc:docMk/>
            <pc:sldMk cId="1074321042" sldId="256"/>
            <ac:cxnSpMk id="1077" creationId="{99A6C5F9-A462-4D72-B97E-67F9C748112B}"/>
          </ac:cxnSpMkLst>
        </pc:cxnChg>
        <pc:cxnChg chg="mod">
          <ac:chgData name="Dayo Ogidi" userId="4cf90f2f673306fb" providerId="LiveId" clId="{2347D9FB-12CA-4CCA-A214-E47F3DB37566}" dt="2020-02-27T18:08:04.694" v="1413" actId="208"/>
          <ac:cxnSpMkLst>
            <pc:docMk/>
            <pc:sldMk cId="1074321042" sldId="256"/>
            <ac:cxnSpMk id="1122" creationId="{1BAD5593-4EC8-4806-B803-25CD62105A77}"/>
          </ac:cxnSpMkLst>
        </pc:cxnChg>
        <pc:cxnChg chg="mod">
          <ac:chgData name="Dayo Ogidi" userId="4cf90f2f673306fb" providerId="LiveId" clId="{2347D9FB-12CA-4CCA-A214-E47F3DB37566}" dt="2020-02-27T18:09:08.779" v="1422" actId="20577"/>
          <ac:cxnSpMkLst>
            <pc:docMk/>
            <pc:sldMk cId="1074321042" sldId="256"/>
            <ac:cxnSpMk id="1166" creationId="{4DE3AF8A-3CC1-4941-B949-E96C77BD431E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309" cy="50149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832" y="0"/>
            <a:ext cx="2986309" cy="501497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3013" y="1252538"/>
            <a:ext cx="186372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654" y="4821096"/>
            <a:ext cx="5512444" cy="394467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216"/>
            <a:ext cx="2986309" cy="50149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832" y="9517216"/>
            <a:ext cx="2986309" cy="501497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13013" y="1252538"/>
            <a:ext cx="1863725" cy="3381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28/02/2020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Box 243">
            <a:extLst>
              <a:ext uri="{FF2B5EF4-FFF2-40B4-BE49-F238E27FC236}">
                <a16:creationId xmlns:a16="http://schemas.microsoft.com/office/drawing/2014/main" id="{98796934-A6F8-497A-AB48-16C4AD00D05E}"/>
              </a:ext>
            </a:extLst>
          </p:cNvPr>
          <p:cNvSpPr txBox="1"/>
          <p:nvPr/>
        </p:nvSpPr>
        <p:spPr>
          <a:xfrm>
            <a:off x="444542" y="9821782"/>
            <a:ext cx="1321549" cy="600164"/>
          </a:xfrm>
          <a:prstGeom prst="rect">
            <a:avLst/>
          </a:prstGeom>
          <a:solidFill>
            <a:srgbClr val="00CC00"/>
          </a:solidFill>
        </p:spPr>
        <p:txBody>
          <a:bodyPr wrap="square" rtlCol="0">
            <a:spAutoFit/>
          </a:bodyPr>
          <a:lstStyle/>
          <a:p>
            <a:r>
              <a:rPr lang="en-GB" sz="1100" b="1" dirty="0"/>
              <a:t>Binary Conversion</a:t>
            </a:r>
          </a:p>
          <a:p>
            <a:r>
              <a:rPr lang="en-GB" sz="1100" b="1" dirty="0"/>
              <a:t>Binary Addition</a:t>
            </a:r>
          </a:p>
          <a:p>
            <a:r>
              <a:rPr lang="en-GB" sz="1100" b="1" dirty="0"/>
              <a:t>Logic Gates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98796934-A6F8-497A-AB48-16C4AD00D05E}"/>
              </a:ext>
            </a:extLst>
          </p:cNvPr>
          <p:cNvSpPr txBox="1"/>
          <p:nvPr/>
        </p:nvSpPr>
        <p:spPr>
          <a:xfrm>
            <a:off x="753675" y="13207226"/>
            <a:ext cx="1505877" cy="769441"/>
          </a:xfrm>
          <a:prstGeom prst="rect">
            <a:avLst/>
          </a:prstGeom>
          <a:solidFill>
            <a:srgbClr val="00CC00"/>
          </a:solidFill>
        </p:spPr>
        <p:txBody>
          <a:bodyPr wrap="square" rtlCol="0">
            <a:spAutoFit/>
          </a:bodyPr>
          <a:lstStyle/>
          <a:p>
            <a:r>
              <a:rPr lang="en-GB" sz="1100" b="1" dirty="0"/>
              <a:t>Variables</a:t>
            </a:r>
          </a:p>
          <a:p>
            <a:r>
              <a:rPr lang="en-GB" sz="1100" b="1" dirty="0"/>
              <a:t>Conditions and  branching</a:t>
            </a:r>
          </a:p>
          <a:p>
            <a:r>
              <a:rPr lang="en-GB" sz="1100" b="1" dirty="0"/>
              <a:t>Selection and Iteration</a:t>
            </a: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553080">
            <a:off x="1186791" y="9960728"/>
            <a:ext cx="3250323" cy="3457282"/>
          </a:xfrm>
          <a:prstGeom prst="blockArc">
            <a:avLst>
              <a:gd name="adj1" fmla="val 10879163"/>
              <a:gd name="adj2" fmla="val 20170414"/>
              <a:gd name="adj3" fmla="val 3054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2617590" y="12301383"/>
            <a:ext cx="5842458" cy="10028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                    </a:t>
            </a:r>
            <a:r>
              <a:rPr lang="en-US" sz="1800" dirty="0"/>
              <a:t>Introduction to Computer Science</a:t>
            </a:r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189422" y="7853555"/>
            <a:ext cx="3169937" cy="3250885"/>
          </a:xfrm>
          <a:prstGeom prst="blockArc">
            <a:avLst>
              <a:gd name="adj1" fmla="val 10692523"/>
              <a:gd name="adj2" fmla="val 33583"/>
              <a:gd name="adj3" fmla="val 2947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2300269" y="10146440"/>
            <a:ext cx="5522817" cy="9507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462310" y="7890450"/>
            <a:ext cx="5360924" cy="9216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1069750" y="5207890"/>
            <a:ext cx="3205917" cy="4017074"/>
          </a:xfrm>
          <a:prstGeom prst="blockArc">
            <a:avLst>
              <a:gd name="adj1" fmla="val 10180899"/>
              <a:gd name="adj2" fmla="val 21197177"/>
              <a:gd name="adj3" fmla="val 28508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367177" y="5632630"/>
            <a:ext cx="5911889" cy="918995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A716D0B4-6237-2645-A384-C1B927AF0552}"/>
              </a:ext>
            </a:extLst>
          </p:cNvPr>
          <p:cNvSpPr/>
          <p:nvPr/>
        </p:nvSpPr>
        <p:spPr>
          <a:xfrm>
            <a:off x="4258761" y="7839444"/>
            <a:ext cx="1098889" cy="11254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7112001F-C49E-A041-A930-D9070852FCB6}"/>
              </a:ext>
            </a:extLst>
          </p:cNvPr>
          <p:cNvSpPr/>
          <p:nvPr/>
        </p:nvSpPr>
        <p:spPr>
          <a:xfrm>
            <a:off x="4396723" y="7950540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4374240" y="7995861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8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8147245" y="12195296"/>
            <a:ext cx="1214980" cy="1304869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8351326" y="12394634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A47D14-6621-B142-8EB1-01BD03E6B204}"/>
              </a:ext>
            </a:extLst>
          </p:cNvPr>
          <p:cNvSpPr txBox="1"/>
          <p:nvPr/>
        </p:nvSpPr>
        <p:spPr>
          <a:xfrm>
            <a:off x="8374086" y="12263844"/>
            <a:ext cx="841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  </a:t>
            </a:r>
          </a:p>
          <a:p>
            <a:pPr algn="ctr"/>
            <a:r>
              <a:rPr lang="en-US" sz="4800" b="1" dirty="0"/>
              <a:t>7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2FB2BE7-6F69-4C59-9048-24DAEF90EF97}"/>
              </a:ext>
            </a:extLst>
          </p:cNvPr>
          <p:cNvCxnSpPr>
            <a:cxnSpLocks/>
          </p:cNvCxnSpPr>
          <p:nvPr/>
        </p:nvCxnSpPr>
        <p:spPr>
          <a:xfrm>
            <a:off x="4906559" y="12398952"/>
            <a:ext cx="0" cy="576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TextBox 370">
            <a:extLst>
              <a:ext uri="{FF2B5EF4-FFF2-40B4-BE49-F238E27FC236}">
                <a16:creationId xmlns:a16="http://schemas.microsoft.com/office/drawing/2014/main" id="{3F0276F6-94E0-4DAD-BA12-6B739B52848B}"/>
              </a:ext>
            </a:extLst>
          </p:cNvPr>
          <p:cNvSpPr txBox="1"/>
          <p:nvPr/>
        </p:nvSpPr>
        <p:spPr>
          <a:xfrm>
            <a:off x="1857801" y="12538578"/>
            <a:ext cx="1982039" cy="425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   Small Basic</a:t>
            </a:r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6C74B10A-04F6-47A6-95B3-01CA0E612753}"/>
              </a:ext>
            </a:extLst>
          </p:cNvPr>
          <p:cNvSpPr txBox="1"/>
          <p:nvPr/>
        </p:nvSpPr>
        <p:spPr>
          <a:xfrm>
            <a:off x="2235707" y="10327309"/>
            <a:ext cx="2023054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Binary and Logic</a:t>
            </a:r>
          </a:p>
        </p:txBody>
      </p:sp>
      <p:sp>
        <p:nvSpPr>
          <p:cNvPr id="382" name="TextBox 381">
            <a:extLst>
              <a:ext uri="{FF2B5EF4-FFF2-40B4-BE49-F238E27FC236}">
                <a16:creationId xmlns:a16="http://schemas.microsoft.com/office/drawing/2014/main" id="{770CC5E4-E698-49C9-83D6-A6F7BDE42083}"/>
              </a:ext>
            </a:extLst>
          </p:cNvPr>
          <p:cNvSpPr txBox="1"/>
          <p:nvPr/>
        </p:nvSpPr>
        <p:spPr>
          <a:xfrm>
            <a:off x="5167722" y="10379322"/>
            <a:ext cx="3112006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         Inside the Computer</a:t>
            </a: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EAF90B06-8935-4DAD-B284-BE41773AC65A}"/>
              </a:ext>
            </a:extLst>
          </p:cNvPr>
          <p:cNvSpPr txBox="1"/>
          <p:nvPr/>
        </p:nvSpPr>
        <p:spPr>
          <a:xfrm>
            <a:off x="5552126" y="8133210"/>
            <a:ext cx="2646045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Scratch programming </a:t>
            </a:r>
          </a:p>
        </p:txBody>
      </p:sp>
      <p:sp>
        <p:nvSpPr>
          <p:cNvPr id="398" name="TextBox 397">
            <a:extLst>
              <a:ext uri="{FF2B5EF4-FFF2-40B4-BE49-F238E27FC236}">
                <a16:creationId xmlns:a16="http://schemas.microsoft.com/office/drawing/2014/main" id="{FB57C482-45F1-4694-A3DA-101280C85690}"/>
              </a:ext>
            </a:extLst>
          </p:cNvPr>
          <p:cNvSpPr txBox="1"/>
          <p:nvPr/>
        </p:nvSpPr>
        <p:spPr>
          <a:xfrm>
            <a:off x="507323" y="8072197"/>
            <a:ext cx="3869101" cy="423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                   Python programming</a:t>
            </a:r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0746D7E2-AC2E-4653-A12E-57C00B2FC601}"/>
              </a:ext>
            </a:extLst>
          </p:cNvPr>
          <p:cNvSpPr txBox="1"/>
          <p:nvPr/>
        </p:nvSpPr>
        <p:spPr>
          <a:xfrm>
            <a:off x="2667477" y="5842030"/>
            <a:ext cx="1694375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Spreadsheets</a:t>
            </a:r>
          </a:p>
        </p:txBody>
      </p:sp>
      <p:sp>
        <p:nvSpPr>
          <p:cNvPr id="419" name="TextBox 418">
            <a:extLst>
              <a:ext uri="{FF2B5EF4-FFF2-40B4-BE49-F238E27FC236}">
                <a16:creationId xmlns:a16="http://schemas.microsoft.com/office/drawing/2014/main" id="{BC25674C-22F1-445A-ABE7-095F86443DAE}"/>
              </a:ext>
            </a:extLst>
          </p:cNvPr>
          <p:cNvSpPr txBox="1"/>
          <p:nvPr/>
        </p:nvSpPr>
        <p:spPr>
          <a:xfrm>
            <a:off x="8172553" y="3734355"/>
            <a:ext cx="957313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Acting</a:t>
            </a:r>
            <a:r>
              <a:rPr lang="en-GB" dirty="0"/>
              <a:t> </a:t>
            </a:r>
          </a:p>
        </p:txBody>
      </p:sp>
      <p:sp>
        <p:nvSpPr>
          <p:cNvPr id="420" name="TextBox 419">
            <a:extLst>
              <a:ext uri="{FF2B5EF4-FFF2-40B4-BE49-F238E27FC236}">
                <a16:creationId xmlns:a16="http://schemas.microsoft.com/office/drawing/2014/main" id="{27060600-ADAD-482F-9848-47F2D2B88815}"/>
              </a:ext>
            </a:extLst>
          </p:cNvPr>
          <p:cNvSpPr txBox="1"/>
          <p:nvPr/>
        </p:nvSpPr>
        <p:spPr>
          <a:xfrm>
            <a:off x="8513810" y="4308178"/>
            <a:ext cx="736099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Skills</a:t>
            </a:r>
          </a:p>
        </p:txBody>
      </p:sp>
      <p:sp>
        <p:nvSpPr>
          <p:cNvPr id="443" name="TextBox 442">
            <a:extLst>
              <a:ext uri="{FF2B5EF4-FFF2-40B4-BE49-F238E27FC236}">
                <a16:creationId xmlns:a16="http://schemas.microsoft.com/office/drawing/2014/main" id="{9E9479B3-0283-4442-A073-7BEB5D746B0F}"/>
              </a:ext>
            </a:extLst>
          </p:cNvPr>
          <p:cNvSpPr txBox="1"/>
          <p:nvPr/>
        </p:nvSpPr>
        <p:spPr>
          <a:xfrm>
            <a:off x="3852432" y="1804594"/>
            <a:ext cx="2652457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Understanding Drama</a:t>
            </a:r>
          </a:p>
        </p:txBody>
      </p:sp>
      <p:sp>
        <p:nvSpPr>
          <p:cNvPr id="501" name="TextBox 500">
            <a:extLst>
              <a:ext uri="{FF2B5EF4-FFF2-40B4-BE49-F238E27FC236}">
                <a16:creationId xmlns:a16="http://schemas.microsoft.com/office/drawing/2014/main" id="{03F80F07-1CDA-4559-A758-6E26CAA7F659}"/>
              </a:ext>
            </a:extLst>
          </p:cNvPr>
          <p:cNvSpPr txBox="1"/>
          <p:nvPr/>
        </p:nvSpPr>
        <p:spPr>
          <a:xfrm>
            <a:off x="5893238" y="601579"/>
            <a:ext cx="184731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502" name="TextBox 501">
            <a:extLst>
              <a:ext uri="{FF2B5EF4-FFF2-40B4-BE49-F238E27FC236}">
                <a16:creationId xmlns:a16="http://schemas.microsoft.com/office/drawing/2014/main" id="{F395B8D6-CD7D-4FDD-956F-C8D035D5A1A6}"/>
              </a:ext>
            </a:extLst>
          </p:cNvPr>
          <p:cNvSpPr txBox="1"/>
          <p:nvPr/>
        </p:nvSpPr>
        <p:spPr>
          <a:xfrm>
            <a:off x="2155514" y="179420"/>
            <a:ext cx="5974516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i="1" dirty="0">
                <a:solidFill>
                  <a:schemeClr val="accent1">
                    <a:lumMod val="75000"/>
                  </a:schemeClr>
                </a:solidFill>
              </a:rPr>
              <a:t>Computing Learning Journey</a:t>
            </a:r>
          </a:p>
        </p:txBody>
      </p:sp>
      <p:cxnSp>
        <p:nvCxnSpPr>
          <p:cNvPr id="1040" name="Straight Arrow Connector 1039">
            <a:extLst>
              <a:ext uri="{FF2B5EF4-FFF2-40B4-BE49-F238E27FC236}">
                <a16:creationId xmlns:a16="http://schemas.microsoft.com/office/drawing/2014/main" id="{C01303CA-E869-4995-B284-FBDC498685A3}"/>
              </a:ext>
            </a:extLst>
          </p:cNvPr>
          <p:cNvCxnSpPr>
            <a:cxnSpLocks/>
          </p:cNvCxnSpPr>
          <p:nvPr/>
        </p:nvCxnSpPr>
        <p:spPr>
          <a:xfrm flipV="1">
            <a:off x="7194096" y="13297935"/>
            <a:ext cx="0" cy="232521"/>
          </a:xfrm>
          <a:prstGeom prst="straightConnector1">
            <a:avLst/>
          </a:prstGeom>
          <a:ln w="28575"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8" name="TextBox 1067">
            <a:extLst>
              <a:ext uri="{FF2B5EF4-FFF2-40B4-BE49-F238E27FC236}">
                <a16:creationId xmlns:a16="http://schemas.microsoft.com/office/drawing/2014/main" id="{E29CED2F-40AC-4CF4-8614-22B3E7D08692}"/>
              </a:ext>
            </a:extLst>
          </p:cNvPr>
          <p:cNvSpPr txBox="1"/>
          <p:nvPr/>
        </p:nvSpPr>
        <p:spPr>
          <a:xfrm>
            <a:off x="3828572" y="14607152"/>
            <a:ext cx="2857689" cy="738664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chemeClr val="accent4">
                    <a:lumMod val="75000"/>
                  </a:schemeClr>
                </a:solidFill>
              </a:rPr>
              <a:t>Create folder Structures</a:t>
            </a:r>
          </a:p>
          <a:p>
            <a:r>
              <a:rPr lang="en-GB" sz="1050" dirty="0">
                <a:solidFill>
                  <a:schemeClr val="bg1">
                    <a:lumMod val="65000"/>
                  </a:schemeClr>
                </a:solidFill>
              </a:rPr>
              <a:t>What to do in different cyberbullying cases</a:t>
            </a:r>
          </a:p>
          <a:p>
            <a:r>
              <a:rPr lang="en-GB" sz="1000" dirty="0">
                <a:solidFill>
                  <a:srgbClr val="FFC000"/>
                </a:solidFill>
              </a:rPr>
              <a:t>How can you be private on Social networking sites?</a:t>
            </a:r>
          </a:p>
          <a:p>
            <a:endParaRPr lang="en-GB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77" name="Straight Arrow Connector 1076">
            <a:extLst>
              <a:ext uri="{FF2B5EF4-FFF2-40B4-BE49-F238E27FC236}">
                <a16:creationId xmlns:a16="http://schemas.microsoft.com/office/drawing/2014/main" id="{99A6C5F9-A462-4D72-B97E-67F9C748112B}"/>
              </a:ext>
            </a:extLst>
          </p:cNvPr>
          <p:cNvCxnSpPr>
            <a:cxnSpLocks/>
          </p:cNvCxnSpPr>
          <p:nvPr/>
        </p:nvCxnSpPr>
        <p:spPr>
          <a:xfrm flipV="1">
            <a:off x="5840413" y="14206463"/>
            <a:ext cx="447679" cy="351592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2" name="Straight Arrow Connector 1121">
            <a:extLst>
              <a:ext uri="{FF2B5EF4-FFF2-40B4-BE49-F238E27FC236}">
                <a16:creationId xmlns:a16="http://schemas.microsoft.com/office/drawing/2014/main" id="{1BAD5593-4EC8-4806-B803-25CD62105A77}"/>
              </a:ext>
            </a:extLst>
          </p:cNvPr>
          <p:cNvCxnSpPr>
            <a:cxnSpLocks/>
          </p:cNvCxnSpPr>
          <p:nvPr/>
        </p:nvCxnSpPr>
        <p:spPr>
          <a:xfrm>
            <a:off x="1349950" y="10334418"/>
            <a:ext cx="736948" cy="300492"/>
          </a:xfrm>
          <a:prstGeom prst="straightConnector1">
            <a:avLst/>
          </a:prstGeom>
          <a:ln w="28575"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0" name="Straight Arrow Connector 1139">
            <a:extLst>
              <a:ext uri="{FF2B5EF4-FFF2-40B4-BE49-F238E27FC236}">
                <a16:creationId xmlns:a16="http://schemas.microsoft.com/office/drawing/2014/main" id="{DB4569CC-7D59-4E68-8F77-091AD0BA9BD3}"/>
              </a:ext>
            </a:extLst>
          </p:cNvPr>
          <p:cNvCxnSpPr>
            <a:cxnSpLocks/>
          </p:cNvCxnSpPr>
          <p:nvPr/>
        </p:nvCxnSpPr>
        <p:spPr>
          <a:xfrm>
            <a:off x="777797" y="12866042"/>
            <a:ext cx="362393" cy="324988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6" name="Straight Arrow Connector 1165">
            <a:extLst>
              <a:ext uri="{FF2B5EF4-FFF2-40B4-BE49-F238E27FC236}">
                <a16:creationId xmlns:a16="http://schemas.microsoft.com/office/drawing/2014/main" id="{4DE3AF8A-3CC1-4941-B949-E96C77BD431E}"/>
              </a:ext>
            </a:extLst>
          </p:cNvPr>
          <p:cNvCxnSpPr>
            <a:cxnSpLocks/>
            <a:endCxn id="1198" idx="3"/>
          </p:cNvCxnSpPr>
          <p:nvPr/>
        </p:nvCxnSpPr>
        <p:spPr>
          <a:xfrm flipH="1" flipV="1">
            <a:off x="8376159" y="13821743"/>
            <a:ext cx="366550" cy="346145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8" name="TextBox 1197">
            <a:extLst>
              <a:ext uri="{FF2B5EF4-FFF2-40B4-BE49-F238E27FC236}">
                <a16:creationId xmlns:a16="http://schemas.microsoft.com/office/drawing/2014/main" id="{98796934-A6F8-497A-AB48-16C4AD00D05E}"/>
              </a:ext>
            </a:extLst>
          </p:cNvPr>
          <p:cNvSpPr txBox="1"/>
          <p:nvPr/>
        </p:nvSpPr>
        <p:spPr>
          <a:xfrm>
            <a:off x="6123478" y="13437022"/>
            <a:ext cx="2252681" cy="76944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</a:rPr>
              <a:t>E-Safety</a:t>
            </a:r>
          </a:p>
          <a:p>
            <a:r>
              <a:rPr lang="en-GB" sz="1100" b="1" dirty="0">
                <a:solidFill>
                  <a:schemeClr val="bg1"/>
                </a:solidFill>
              </a:rPr>
              <a:t>File Management and e-mails</a:t>
            </a:r>
          </a:p>
          <a:p>
            <a:r>
              <a:rPr lang="en-GB" sz="1100" b="1" dirty="0">
                <a:solidFill>
                  <a:schemeClr val="bg1"/>
                </a:solidFill>
              </a:rPr>
              <a:t>Social networks</a:t>
            </a:r>
          </a:p>
          <a:p>
            <a:r>
              <a:rPr lang="en-GB" sz="1100" b="1" dirty="0">
                <a:solidFill>
                  <a:schemeClr val="bg1"/>
                </a:solidFill>
              </a:rPr>
              <a:t>Threats to Data</a:t>
            </a:r>
          </a:p>
        </p:txBody>
      </p:sp>
      <p:sp>
        <p:nvSpPr>
          <p:cNvPr id="1200" name="TextBox 1199">
            <a:extLst>
              <a:ext uri="{FF2B5EF4-FFF2-40B4-BE49-F238E27FC236}">
                <a16:creationId xmlns:a16="http://schemas.microsoft.com/office/drawing/2014/main" id="{DD5EA62D-0C8B-4B58-9639-7F8749C45B49}"/>
              </a:ext>
            </a:extLst>
          </p:cNvPr>
          <p:cNvSpPr txBox="1"/>
          <p:nvPr/>
        </p:nvSpPr>
        <p:spPr>
          <a:xfrm>
            <a:off x="7138518" y="14558055"/>
            <a:ext cx="2578453" cy="6001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Functions of Utility Software</a:t>
            </a:r>
          </a:p>
          <a:p>
            <a:r>
              <a:rPr lang="en-GB" sz="1100" b="1" dirty="0">
                <a:solidFill>
                  <a:srgbClr val="7030A0"/>
                </a:solidFill>
              </a:rPr>
              <a:t>Why is Censorship and surveillance important?</a:t>
            </a:r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24745E33-9C6C-40C3-813E-A130B2900E0B}"/>
              </a:ext>
            </a:extLst>
          </p:cNvPr>
          <p:cNvSpPr/>
          <p:nvPr/>
        </p:nvSpPr>
        <p:spPr>
          <a:xfrm>
            <a:off x="114181" y="1493008"/>
            <a:ext cx="162219" cy="129584"/>
          </a:xfrm>
          <a:prstGeom prst="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6" name="Rectangle 425">
            <a:extLst>
              <a:ext uri="{FF2B5EF4-FFF2-40B4-BE49-F238E27FC236}">
                <a16:creationId xmlns:a16="http://schemas.microsoft.com/office/drawing/2014/main" id="{669F0230-AE50-4B73-AAE1-5C758E4157D3}"/>
              </a:ext>
            </a:extLst>
          </p:cNvPr>
          <p:cNvSpPr/>
          <p:nvPr/>
        </p:nvSpPr>
        <p:spPr>
          <a:xfrm>
            <a:off x="111145" y="1321568"/>
            <a:ext cx="169305" cy="12033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AACACC18-B5AB-49EB-8506-E49723F0254F}"/>
              </a:ext>
            </a:extLst>
          </p:cNvPr>
          <p:cNvSpPr/>
          <p:nvPr/>
        </p:nvSpPr>
        <p:spPr>
          <a:xfrm>
            <a:off x="111146" y="1675010"/>
            <a:ext cx="162219" cy="12958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46EE8B24-5129-494F-91FA-9EECFEDB73E9}"/>
              </a:ext>
            </a:extLst>
          </p:cNvPr>
          <p:cNvSpPr txBox="1"/>
          <p:nvPr/>
        </p:nvSpPr>
        <p:spPr>
          <a:xfrm>
            <a:off x="402629" y="1231970"/>
            <a:ext cx="42954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Subject Knowledge and Understanding with cross curricular skills</a:t>
            </a:r>
          </a:p>
          <a:p>
            <a:r>
              <a:rPr lang="en-GB" sz="1200" dirty="0"/>
              <a:t>Subject Knowledge and Understanding</a:t>
            </a:r>
          </a:p>
          <a:p>
            <a:r>
              <a:rPr lang="en-GB" sz="1200" dirty="0"/>
              <a:t>Subject Specific Skills</a:t>
            </a:r>
          </a:p>
          <a:p>
            <a:r>
              <a:rPr lang="en-GB" sz="1200" dirty="0">
                <a:solidFill>
                  <a:schemeClr val="accent4">
                    <a:lumMod val="75000"/>
                  </a:schemeClr>
                </a:solidFill>
              </a:rPr>
              <a:t>Bronze,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Silver </a:t>
            </a:r>
            <a:r>
              <a:rPr lang="en-GB" sz="1200" dirty="0"/>
              <a:t>and </a:t>
            </a:r>
            <a:r>
              <a:rPr lang="en-GB" sz="1200" dirty="0">
                <a:solidFill>
                  <a:srgbClr val="FFC000"/>
                </a:solidFill>
              </a:rPr>
              <a:t>Gold</a:t>
            </a:r>
          </a:p>
          <a:p>
            <a:r>
              <a:rPr lang="en-GB" sz="1200" dirty="0">
                <a:solidFill>
                  <a:srgbClr val="7030A0"/>
                </a:solidFill>
              </a:rPr>
              <a:t>G&amp;T purple challenge</a:t>
            </a:r>
          </a:p>
        </p:txBody>
      </p:sp>
      <p:sp>
        <p:nvSpPr>
          <p:cNvPr id="416" name="Footer Placeholder 415">
            <a:extLst>
              <a:ext uri="{FF2B5EF4-FFF2-40B4-BE49-F238E27FC236}">
                <a16:creationId xmlns:a16="http://schemas.microsoft.com/office/drawing/2014/main" id="{4BDCD349-6FD6-425A-A593-FD582DFF0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2824" y="14468073"/>
            <a:ext cx="1515694" cy="939183"/>
          </a:xfrm>
        </p:spPr>
        <p:txBody>
          <a:bodyPr/>
          <a:lstStyle/>
          <a:p>
            <a:r>
              <a:rPr lang="en-GB" dirty="0"/>
              <a:t>   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DD5EA62D-0C8B-4B58-9639-7F8749C45B49}"/>
              </a:ext>
            </a:extLst>
          </p:cNvPr>
          <p:cNvSpPr txBox="1"/>
          <p:nvPr/>
        </p:nvSpPr>
        <p:spPr>
          <a:xfrm>
            <a:off x="577238" y="14427250"/>
            <a:ext cx="2932857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Create a Subroutine menu for your Calculator?</a:t>
            </a:r>
          </a:p>
        </p:txBody>
      </p: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4DE3AF8A-3CC1-4941-B949-E96C77BD431E}"/>
              </a:ext>
            </a:extLst>
          </p:cNvPr>
          <p:cNvCxnSpPr>
            <a:cxnSpLocks/>
            <a:stCxn id="234" idx="0"/>
          </p:cNvCxnSpPr>
          <p:nvPr/>
        </p:nvCxnSpPr>
        <p:spPr>
          <a:xfrm flipH="1" flipV="1">
            <a:off x="1663159" y="14000498"/>
            <a:ext cx="380508" cy="426752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E29CED2F-40AC-4CF4-8614-22B3E7D08692}"/>
              </a:ext>
            </a:extLst>
          </p:cNvPr>
          <p:cNvSpPr txBox="1"/>
          <p:nvPr/>
        </p:nvSpPr>
        <p:spPr>
          <a:xfrm>
            <a:off x="85086" y="11701293"/>
            <a:ext cx="1214439" cy="136191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chemeClr val="accent4">
                    <a:lumMod val="75000"/>
                  </a:schemeClr>
                </a:solidFill>
              </a:rPr>
              <a:t>Create basic Shapes</a:t>
            </a:r>
          </a:p>
          <a:p>
            <a:r>
              <a:rPr lang="en-GB" sz="1050" dirty="0">
                <a:solidFill>
                  <a:schemeClr val="bg1">
                    <a:lumMod val="65000"/>
                  </a:schemeClr>
                </a:solidFill>
              </a:rPr>
              <a:t>Use variables in a program</a:t>
            </a:r>
          </a:p>
          <a:p>
            <a:r>
              <a:rPr lang="en-GB" sz="1000" dirty="0">
                <a:solidFill>
                  <a:srgbClr val="FFC000"/>
                </a:solidFill>
              </a:rPr>
              <a:t>Use If statements to create a  calculator program</a:t>
            </a:r>
          </a:p>
          <a:p>
            <a:endParaRPr lang="en-GB" sz="105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E29CED2F-40AC-4CF4-8614-22B3E7D08692}"/>
              </a:ext>
            </a:extLst>
          </p:cNvPr>
          <p:cNvSpPr txBox="1"/>
          <p:nvPr/>
        </p:nvSpPr>
        <p:spPr>
          <a:xfrm>
            <a:off x="65709" y="8887931"/>
            <a:ext cx="2649665" cy="93871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Converting binary to denary and denary to binary</a:t>
            </a:r>
          </a:p>
          <a:p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Adding binary numbers</a:t>
            </a:r>
          </a:p>
          <a:p>
            <a:r>
              <a:rPr lang="en-GB" sz="1100" dirty="0">
                <a:solidFill>
                  <a:srgbClr val="FFC000"/>
                </a:solidFill>
              </a:rPr>
              <a:t>Completing logic gate truth tables</a:t>
            </a:r>
          </a:p>
          <a:p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1BAD5593-4EC8-4806-B803-25CD62105A77}"/>
              </a:ext>
            </a:extLst>
          </p:cNvPr>
          <p:cNvCxnSpPr>
            <a:cxnSpLocks/>
          </p:cNvCxnSpPr>
          <p:nvPr/>
        </p:nvCxnSpPr>
        <p:spPr>
          <a:xfrm flipV="1">
            <a:off x="1862478" y="13021205"/>
            <a:ext cx="566581" cy="321004"/>
          </a:xfrm>
          <a:prstGeom prst="straightConnector1">
            <a:avLst/>
          </a:prstGeom>
          <a:ln w="28575"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DB4569CC-7D59-4E68-8F77-091AD0BA9BD3}"/>
              </a:ext>
            </a:extLst>
          </p:cNvPr>
          <p:cNvCxnSpPr>
            <a:cxnSpLocks/>
          </p:cNvCxnSpPr>
          <p:nvPr/>
        </p:nvCxnSpPr>
        <p:spPr>
          <a:xfrm flipH="1">
            <a:off x="911161" y="9634800"/>
            <a:ext cx="47832" cy="244544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DD5EA62D-0C8B-4B58-9639-7F8749C45B49}"/>
              </a:ext>
            </a:extLst>
          </p:cNvPr>
          <p:cNvSpPr txBox="1"/>
          <p:nvPr/>
        </p:nvSpPr>
        <p:spPr>
          <a:xfrm>
            <a:off x="-42348" y="10724865"/>
            <a:ext cx="1285232" cy="6001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Draw own logic gate and  create truth tables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DB4569CC-7D59-4E68-8F77-091AD0BA9BD3}"/>
              </a:ext>
            </a:extLst>
          </p:cNvPr>
          <p:cNvCxnSpPr>
            <a:cxnSpLocks/>
          </p:cNvCxnSpPr>
          <p:nvPr/>
        </p:nvCxnSpPr>
        <p:spPr>
          <a:xfrm flipH="1" flipV="1">
            <a:off x="958993" y="10484028"/>
            <a:ext cx="60436" cy="538941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E29CED2F-40AC-4CF4-8614-22B3E7D08692}"/>
              </a:ext>
            </a:extLst>
          </p:cNvPr>
          <p:cNvSpPr txBox="1"/>
          <p:nvPr/>
        </p:nvSpPr>
        <p:spPr>
          <a:xfrm>
            <a:off x="4934705" y="11180773"/>
            <a:ext cx="2027689" cy="1107996"/>
          </a:xfrm>
          <a:prstGeom prst="rect">
            <a:avLst/>
          </a:prstGeom>
          <a:solidFill>
            <a:srgbClr val="00CC00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100" b="1"/>
            </a:lvl1pPr>
          </a:lstStyle>
          <a:p>
            <a:r>
              <a:rPr lang="en-GB" dirty="0"/>
              <a:t>Hardware, Input and output devices</a:t>
            </a:r>
          </a:p>
          <a:p>
            <a:r>
              <a:rPr lang="en-GB" dirty="0"/>
              <a:t>Storage devices</a:t>
            </a:r>
          </a:p>
          <a:p>
            <a:r>
              <a:rPr lang="en-GB" dirty="0"/>
              <a:t>The function of the CPU</a:t>
            </a:r>
          </a:p>
          <a:p>
            <a:r>
              <a:rPr lang="en-GB" dirty="0"/>
              <a:t>Fetch Decode Execute cycle</a:t>
            </a:r>
          </a:p>
          <a:p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245379" y="11297111"/>
            <a:ext cx="2329513" cy="79088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Explain  how Fetch Decode Execute cycle works</a:t>
            </a:r>
            <a:br>
              <a:rPr lang="en-GB" sz="1100" b="1" dirty="0">
                <a:solidFill>
                  <a:srgbClr val="7030A0"/>
                </a:solidFill>
              </a:rPr>
            </a:br>
            <a:r>
              <a:rPr lang="en-GB" sz="1100" b="1" dirty="0">
                <a:solidFill>
                  <a:srgbClr val="7030A0"/>
                </a:solidFill>
              </a:rPr>
              <a:t>Explain the importance of clock speed</a:t>
            </a:r>
            <a:endParaRPr lang="en-US" sz="1100" b="1" dirty="0">
              <a:solidFill>
                <a:srgbClr val="7030A0"/>
              </a:solidFill>
            </a:endParaRPr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DB4569CC-7D59-4E68-8F77-091AD0BA9BD3}"/>
              </a:ext>
            </a:extLst>
          </p:cNvPr>
          <p:cNvCxnSpPr>
            <a:cxnSpLocks/>
          </p:cNvCxnSpPr>
          <p:nvPr/>
        </p:nvCxnSpPr>
        <p:spPr>
          <a:xfrm flipV="1">
            <a:off x="4396723" y="11624777"/>
            <a:ext cx="473507" cy="18282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1BAD5593-4EC8-4806-B803-25CD62105A77}"/>
              </a:ext>
            </a:extLst>
          </p:cNvPr>
          <p:cNvCxnSpPr>
            <a:cxnSpLocks/>
          </p:cNvCxnSpPr>
          <p:nvPr/>
        </p:nvCxnSpPr>
        <p:spPr>
          <a:xfrm flipV="1">
            <a:off x="6666949" y="10761902"/>
            <a:ext cx="2886" cy="473960"/>
          </a:xfrm>
          <a:prstGeom prst="straightConnector1">
            <a:avLst/>
          </a:prstGeom>
          <a:ln w="28575"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DD5EA62D-0C8B-4B58-9639-7F8749C45B49}"/>
              </a:ext>
            </a:extLst>
          </p:cNvPr>
          <p:cNvSpPr txBox="1"/>
          <p:nvPr/>
        </p:nvSpPr>
        <p:spPr>
          <a:xfrm>
            <a:off x="6993619" y="11493646"/>
            <a:ext cx="2726644" cy="76944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Identify hardware, input and output devices</a:t>
            </a:r>
          </a:p>
          <a:p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Explain the use of the devices</a:t>
            </a:r>
          </a:p>
          <a:p>
            <a:r>
              <a:rPr lang="en-GB" sz="1100" dirty="0">
                <a:solidFill>
                  <a:srgbClr val="FFC000"/>
                </a:solidFill>
              </a:rPr>
              <a:t>Explain the purpose of the CPU</a:t>
            </a:r>
          </a:p>
          <a:p>
            <a:endParaRPr lang="en-GB" sz="1100" dirty="0">
              <a:solidFill>
                <a:srgbClr val="FFC000"/>
              </a:solidFill>
            </a:endParaRP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DB4569CC-7D59-4E68-8F77-091AD0BA9BD3}"/>
              </a:ext>
            </a:extLst>
          </p:cNvPr>
          <p:cNvCxnSpPr>
            <a:cxnSpLocks/>
          </p:cNvCxnSpPr>
          <p:nvPr/>
        </p:nvCxnSpPr>
        <p:spPr>
          <a:xfrm flipH="1" flipV="1">
            <a:off x="6676555" y="11685678"/>
            <a:ext cx="315561" cy="88147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98796934-A6F8-497A-AB48-16C4AD00D05E}"/>
              </a:ext>
            </a:extLst>
          </p:cNvPr>
          <p:cNvSpPr txBox="1"/>
          <p:nvPr/>
        </p:nvSpPr>
        <p:spPr>
          <a:xfrm>
            <a:off x="6296712" y="8912853"/>
            <a:ext cx="1769396" cy="600164"/>
          </a:xfrm>
          <a:prstGeom prst="rect">
            <a:avLst/>
          </a:prstGeom>
          <a:solidFill>
            <a:srgbClr val="00CC00"/>
          </a:solidFill>
        </p:spPr>
        <p:txBody>
          <a:bodyPr wrap="square" rtlCol="0">
            <a:spAutoFit/>
          </a:bodyPr>
          <a:lstStyle/>
          <a:p>
            <a:r>
              <a:rPr lang="en-GB" sz="1100" b="1" dirty="0"/>
              <a:t>Planning in Scratch</a:t>
            </a:r>
          </a:p>
          <a:p>
            <a:r>
              <a:rPr lang="en-GB" sz="1100" b="1" dirty="0"/>
              <a:t>Movement in Scratch</a:t>
            </a:r>
          </a:p>
          <a:p>
            <a:r>
              <a:rPr lang="en-GB" sz="1100" b="1" dirty="0"/>
              <a:t>Shooting and Jumping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DD5EA62D-0C8B-4B58-9639-7F8749C45B49}"/>
              </a:ext>
            </a:extLst>
          </p:cNvPr>
          <p:cNvSpPr txBox="1"/>
          <p:nvPr/>
        </p:nvSpPr>
        <p:spPr>
          <a:xfrm>
            <a:off x="5960591" y="9707893"/>
            <a:ext cx="2467010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Create a scratch project with live scoring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DB4569CC-7D59-4E68-8F77-091AD0BA9BD3}"/>
              </a:ext>
            </a:extLst>
          </p:cNvPr>
          <p:cNvCxnSpPr>
            <a:cxnSpLocks/>
            <a:stCxn id="137" idx="0"/>
          </p:cNvCxnSpPr>
          <p:nvPr/>
        </p:nvCxnSpPr>
        <p:spPr>
          <a:xfrm flipH="1" flipV="1">
            <a:off x="6793446" y="9450771"/>
            <a:ext cx="400650" cy="257122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>
            <a:extLst>
              <a:ext uri="{FF2B5EF4-FFF2-40B4-BE49-F238E27FC236}">
                <a16:creationId xmlns:a16="http://schemas.microsoft.com/office/drawing/2014/main" id="{E29CED2F-40AC-4CF4-8614-22B3E7D08692}"/>
              </a:ext>
            </a:extLst>
          </p:cNvPr>
          <p:cNvSpPr txBox="1"/>
          <p:nvPr/>
        </p:nvSpPr>
        <p:spPr>
          <a:xfrm>
            <a:off x="3008612" y="8980572"/>
            <a:ext cx="2857689" cy="76944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Planning and creating characters</a:t>
            </a:r>
          </a:p>
          <a:p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Using  the motion, event and control tools</a:t>
            </a:r>
          </a:p>
          <a:p>
            <a:r>
              <a:rPr lang="en-GB" sz="1100" dirty="0">
                <a:solidFill>
                  <a:srgbClr val="FFC000"/>
                </a:solidFill>
              </a:rPr>
              <a:t>Using operators and Variables</a:t>
            </a:r>
          </a:p>
          <a:p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1BAD5593-4EC8-4806-B803-25CD62105A77}"/>
              </a:ext>
            </a:extLst>
          </p:cNvPr>
          <p:cNvCxnSpPr>
            <a:cxnSpLocks/>
          </p:cNvCxnSpPr>
          <p:nvPr/>
        </p:nvCxnSpPr>
        <p:spPr>
          <a:xfrm flipV="1">
            <a:off x="7035937" y="8627901"/>
            <a:ext cx="67994" cy="308577"/>
          </a:xfrm>
          <a:prstGeom prst="straightConnector1">
            <a:avLst/>
          </a:prstGeom>
          <a:ln w="28575"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DB4569CC-7D59-4E68-8F77-091AD0BA9BD3}"/>
              </a:ext>
            </a:extLst>
          </p:cNvPr>
          <p:cNvCxnSpPr>
            <a:cxnSpLocks/>
          </p:cNvCxnSpPr>
          <p:nvPr/>
        </p:nvCxnSpPr>
        <p:spPr>
          <a:xfrm flipV="1">
            <a:off x="5683113" y="9302037"/>
            <a:ext cx="604979" cy="32841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Block Arc 152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374135" y="3351138"/>
            <a:ext cx="3169937" cy="3250885"/>
          </a:xfrm>
          <a:prstGeom prst="blockArc">
            <a:avLst>
              <a:gd name="adj1" fmla="val 10692523"/>
              <a:gd name="adj2" fmla="val 33583"/>
              <a:gd name="adj3" fmla="val 29479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98796934-A6F8-497A-AB48-16C4AD00D05E}"/>
              </a:ext>
            </a:extLst>
          </p:cNvPr>
          <p:cNvSpPr txBox="1"/>
          <p:nvPr/>
        </p:nvSpPr>
        <p:spPr>
          <a:xfrm>
            <a:off x="2409658" y="6786641"/>
            <a:ext cx="938426" cy="769441"/>
          </a:xfrm>
          <a:prstGeom prst="rect">
            <a:avLst/>
          </a:prstGeom>
          <a:solidFill>
            <a:srgbClr val="00CC00"/>
          </a:solidFill>
        </p:spPr>
        <p:txBody>
          <a:bodyPr wrap="square" rtlCol="0">
            <a:spAutoFit/>
          </a:bodyPr>
          <a:lstStyle/>
          <a:p>
            <a:r>
              <a:rPr lang="en-GB" sz="1100" b="1" dirty="0"/>
              <a:t>Data types</a:t>
            </a:r>
          </a:p>
          <a:p>
            <a:r>
              <a:rPr lang="en-GB" sz="1100" b="1" dirty="0"/>
              <a:t>Variables</a:t>
            </a:r>
          </a:p>
          <a:p>
            <a:r>
              <a:rPr lang="en-GB" sz="1100" b="1" dirty="0"/>
              <a:t>Selection</a:t>
            </a:r>
          </a:p>
          <a:p>
            <a:r>
              <a:rPr lang="en-GB" sz="1100" b="1" dirty="0"/>
              <a:t>Iteration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F5683D9-1CA7-4AFA-A583-9D2EAED374B7}"/>
              </a:ext>
            </a:extLst>
          </p:cNvPr>
          <p:cNvSpPr txBox="1"/>
          <p:nvPr/>
        </p:nvSpPr>
        <p:spPr>
          <a:xfrm>
            <a:off x="4017459" y="6662708"/>
            <a:ext cx="3475996" cy="76944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Different python data types</a:t>
            </a:r>
          </a:p>
          <a:p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Setting and recalling variables</a:t>
            </a:r>
          </a:p>
          <a:p>
            <a:r>
              <a:rPr lang="en-GB" sz="1100" dirty="0">
                <a:solidFill>
                  <a:srgbClr val="FFC000"/>
                </a:solidFill>
              </a:rPr>
              <a:t>Using  Python selection statements in programs</a:t>
            </a:r>
          </a:p>
          <a:p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14DCED5-F793-46C8-8F5F-6F826A729529}"/>
              </a:ext>
            </a:extLst>
          </p:cNvPr>
          <p:cNvSpPr txBox="1"/>
          <p:nvPr/>
        </p:nvSpPr>
        <p:spPr>
          <a:xfrm>
            <a:off x="4003219" y="7483856"/>
            <a:ext cx="2818161" cy="26161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Incorporate loops into a python program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03296035-24A0-45AD-9576-AD30D914360A}"/>
              </a:ext>
            </a:extLst>
          </p:cNvPr>
          <p:cNvCxnSpPr>
            <a:cxnSpLocks/>
          </p:cNvCxnSpPr>
          <p:nvPr/>
        </p:nvCxnSpPr>
        <p:spPr>
          <a:xfrm>
            <a:off x="2729511" y="7534864"/>
            <a:ext cx="0" cy="592287"/>
          </a:xfrm>
          <a:prstGeom prst="straightConnector1">
            <a:avLst/>
          </a:prstGeom>
          <a:ln w="28575"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B4728B02-AAD1-41FB-A75A-C16BFF484E98}"/>
              </a:ext>
            </a:extLst>
          </p:cNvPr>
          <p:cNvCxnSpPr>
            <a:cxnSpLocks/>
          </p:cNvCxnSpPr>
          <p:nvPr/>
        </p:nvCxnSpPr>
        <p:spPr>
          <a:xfrm flipH="1">
            <a:off x="3249804" y="6867781"/>
            <a:ext cx="737520" cy="226767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82B70EE9-9960-4BB3-A103-B4B602B4AB34}"/>
              </a:ext>
            </a:extLst>
          </p:cNvPr>
          <p:cNvCxnSpPr>
            <a:cxnSpLocks/>
            <a:stCxn id="67" idx="1"/>
          </p:cNvCxnSpPr>
          <p:nvPr/>
        </p:nvCxnSpPr>
        <p:spPr>
          <a:xfrm flipH="1" flipV="1">
            <a:off x="3184325" y="7453983"/>
            <a:ext cx="818894" cy="171971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30E1B359-81FB-4EAE-ACA0-D796C1F707CD}"/>
              </a:ext>
            </a:extLst>
          </p:cNvPr>
          <p:cNvSpPr txBox="1"/>
          <p:nvPr/>
        </p:nvSpPr>
        <p:spPr>
          <a:xfrm>
            <a:off x="29372" y="3799774"/>
            <a:ext cx="3049804" cy="76944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Spreadsheet terminology</a:t>
            </a:r>
          </a:p>
          <a:p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Adding, subtracting, multiplying and  dividing using cell references</a:t>
            </a:r>
          </a:p>
          <a:p>
            <a:r>
              <a:rPr lang="en-GB" sz="1100" dirty="0">
                <a:solidFill>
                  <a:srgbClr val="FFC000"/>
                </a:solidFill>
              </a:rPr>
              <a:t>Using functions to solve problems</a:t>
            </a:r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BD69E24-FD8C-4921-BF1B-E9391A9E01E9}"/>
              </a:ext>
            </a:extLst>
          </p:cNvPr>
          <p:cNvSpPr txBox="1"/>
          <p:nvPr/>
        </p:nvSpPr>
        <p:spPr>
          <a:xfrm>
            <a:off x="44333" y="4922657"/>
            <a:ext cx="2252681" cy="60016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</a:rPr>
              <a:t>Spreadsheet uses and functions</a:t>
            </a:r>
          </a:p>
          <a:p>
            <a:r>
              <a:rPr lang="en-GB" sz="1100" b="1" dirty="0">
                <a:solidFill>
                  <a:schemeClr val="bg1"/>
                </a:solidFill>
              </a:rPr>
              <a:t>Simple formulas</a:t>
            </a:r>
          </a:p>
          <a:p>
            <a:r>
              <a:rPr lang="en-GB" sz="1100" b="1" dirty="0">
                <a:solidFill>
                  <a:schemeClr val="bg1"/>
                </a:solidFill>
              </a:rPr>
              <a:t>Advanced functions</a:t>
            </a:r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14838829-58A0-4041-8308-A97D26C969D8}"/>
              </a:ext>
            </a:extLst>
          </p:cNvPr>
          <p:cNvSpPr txBox="1"/>
          <p:nvPr/>
        </p:nvSpPr>
        <p:spPr>
          <a:xfrm>
            <a:off x="5987207" y="5816541"/>
            <a:ext cx="1339277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Databases</a:t>
            </a:r>
            <a:endParaRPr lang="en-GB" dirty="0"/>
          </a:p>
        </p:txBody>
      </p:sp>
      <p:sp>
        <p:nvSpPr>
          <p:cNvPr id="78" name="Rectangle 140">
            <a:extLst>
              <a:ext uri="{FF2B5EF4-FFF2-40B4-BE49-F238E27FC236}">
                <a16:creationId xmlns:a16="http://schemas.microsoft.com/office/drawing/2014/main" id="{91461871-69E3-4FAB-9894-A470B3D8A33F}"/>
              </a:ext>
            </a:extLst>
          </p:cNvPr>
          <p:cNvSpPr/>
          <p:nvPr/>
        </p:nvSpPr>
        <p:spPr>
          <a:xfrm>
            <a:off x="3184325" y="3402091"/>
            <a:ext cx="4883078" cy="918995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FC98BC3-A9ED-4268-BFF3-D2F6741E0ED2}"/>
              </a:ext>
            </a:extLst>
          </p:cNvPr>
          <p:cNvSpPr txBox="1"/>
          <p:nvPr/>
        </p:nvSpPr>
        <p:spPr>
          <a:xfrm>
            <a:off x="5687602" y="3664226"/>
            <a:ext cx="2217082" cy="423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App Development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9D9B7A4-F16C-4536-A998-439E2C530BDE}"/>
              </a:ext>
            </a:extLst>
          </p:cNvPr>
          <p:cNvSpPr/>
          <p:nvPr/>
        </p:nvSpPr>
        <p:spPr>
          <a:xfrm>
            <a:off x="3184325" y="3053411"/>
            <a:ext cx="592606" cy="15289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3611D6CF-CA03-4D05-AFB1-08723161F11E}"/>
              </a:ext>
            </a:extLst>
          </p:cNvPr>
          <p:cNvCxnSpPr>
            <a:cxnSpLocks/>
          </p:cNvCxnSpPr>
          <p:nvPr/>
        </p:nvCxnSpPr>
        <p:spPr>
          <a:xfrm>
            <a:off x="989211" y="4576643"/>
            <a:ext cx="0" cy="379118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3220D1D5-1ACF-4631-B8A7-EA8BED3C23EA}"/>
              </a:ext>
            </a:extLst>
          </p:cNvPr>
          <p:cNvSpPr txBox="1"/>
          <p:nvPr/>
        </p:nvSpPr>
        <p:spPr>
          <a:xfrm>
            <a:off x="-28222" y="5763658"/>
            <a:ext cx="1090100" cy="93871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Use Absolute cell referencing and the </a:t>
            </a:r>
            <a:r>
              <a:rPr lang="en-GB" sz="1100" b="1" dirty="0" err="1">
                <a:solidFill>
                  <a:srgbClr val="7030A0"/>
                </a:solidFill>
              </a:rPr>
              <a:t>Vlookup</a:t>
            </a:r>
            <a:r>
              <a:rPr lang="en-GB" sz="1100" b="1" dirty="0">
                <a:solidFill>
                  <a:srgbClr val="7030A0"/>
                </a:solidFill>
              </a:rPr>
              <a:t> function</a:t>
            </a: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DE18473-6260-41E5-AE60-A1EBEB34B504}"/>
              </a:ext>
            </a:extLst>
          </p:cNvPr>
          <p:cNvCxnSpPr>
            <a:cxnSpLocks/>
          </p:cNvCxnSpPr>
          <p:nvPr/>
        </p:nvCxnSpPr>
        <p:spPr>
          <a:xfrm flipV="1">
            <a:off x="911161" y="5551206"/>
            <a:ext cx="116105" cy="383820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3A743FE6-D9EE-40C3-8625-A4B634C4072D}"/>
              </a:ext>
            </a:extLst>
          </p:cNvPr>
          <p:cNvSpPr txBox="1"/>
          <p:nvPr/>
        </p:nvSpPr>
        <p:spPr>
          <a:xfrm>
            <a:off x="3816646" y="4327122"/>
            <a:ext cx="3184325" cy="600164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Database files, records and fields.</a:t>
            </a:r>
          </a:p>
          <a:p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Creating tables, forms and reports.</a:t>
            </a:r>
          </a:p>
          <a:p>
            <a:r>
              <a:rPr lang="en-GB" sz="1100" dirty="0">
                <a:solidFill>
                  <a:srgbClr val="FFC000"/>
                </a:solidFill>
              </a:rPr>
              <a:t>Creating  Queries to search within a database</a:t>
            </a:r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C65481A-E4FE-4D7E-9575-55CEE818C6BD}"/>
              </a:ext>
            </a:extLst>
          </p:cNvPr>
          <p:cNvSpPr txBox="1"/>
          <p:nvPr/>
        </p:nvSpPr>
        <p:spPr>
          <a:xfrm>
            <a:off x="5884591" y="4999142"/>
            <a:ext cx="2181516" cy="60016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</a:rPr>
              <a:t>Database terminology</a:t>
            </a:r>
          </a:p>
          <a:p>
            <a:r>
              <a:rPr lang="en-GB" sz="1100" b="1" dirty="0">
                <a:solidFill>
                  <a:schemeClr val="bg1"/>
                </a:solidFill>
              </a:rPr>
              <a:t>Using  basic database tools</a:t>
            </a:r>
          </a:p>
          <a:p>
            <a:r>
              <a:rPr lang="en-GB" sz="1100" b="1" dirty="0">
                <a:solidFill>
                  <a:schemeClr val="bg1"/>
                </a:solidFill>
              </a:rPr>
              <a:t>Advanced  database tools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77D71D5-1E6E-4E6D-9C22-47395BAD97B5}"/>
              </a:ext>
            </a:extLst>
          </p:cNvPr>
          <p:cNvSpPr txBox="1"/>
          <p:nvPr/>
        </p:nvSpPr>
        <p:spPr>
          <a:xfrm>
            <a:off x="2927303" y="5114036"/>
            <a:ext cx="2181516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Formatting queries to suit a particular audience</a:t>
            </a:r>
          </a:p>
        </p:txBody>
      </p: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EEA928EE-1A38-4829-8BCD-6AB277D9E7E3}"/>
              </a:ext>
            </a:extLst>
          </p:cNvPr>
          <p:cNvCxnSpPr>
            <a:cxnSpLocks/>
          </p:cNvCxnSpPr>
          <p:nvPr/>
        </p:nvCxnSpPr>
        <p:spPr>
          <a:xfrm>
            <a:off x="5019396" y="4890340"/>
            <a:ext cx="827141" cy="273726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A63AF449-DA6E-4F4A-A82F-CEEAE513C23C}"/>
              </a:ext>
            </a:extLst>
          </p:cNvPr>
          <p:cNvCxnSpPr>
            <a:cxnSpLocks/>
          </p:cNvCxnSpPr>
          <p:nvPr/>
        </p:nvCxnSpPr>
        <p:spPr>
          <a:xfrm>
            <a:off x="4574892" y="5410261"/>
            <a:ext cx="1309699" cy="12297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C7915940-5734-4F9A-9D8E-18A822028106}"/>
              </a:ext>
            </a:extLst>
          </p:cNvPr>
          <p:cNvCxnSpPr>
            <a:cxnSpLocks/>
          </p:cNvCxnSpPr>
          <p:nvPr/>
        </p:nvCxnSpPr>
        <p:spPr>
          <a:xfrm>
            <a:off x="6962394" y="5605226"/>
            <a:ext cx="135" cy="297107"/>
          </a:xfrm>
          <a:prstGeom prst="straightConnector1">
            <a:avLst/>
          </a:prstGeom>
          <a:ln w="28575"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319385FE-E1DE-4329-8019-2D3104F52B79}"/>
              </a:ext>
            </a:extLst>
          </p:cNvPr>
          <p:cNvSpPr txBox="1"/>
          <p:nvPr/>
        </p:nvSpPr>
        <p:spPr>
          <a:xfrm>
            <a:off x="6606800" y="2550740"/>
            <a:ext cx="1995778" cy="600164"/>
          </a:xfrm>
          <a:prstGeom prst="rect">
            <a:avLst/>
          </a:prstGeom>
          <a:solidFill>
            <a:srgbClr val="00CC00"/>
          </a:solidFill>
        </p:spPr>
        <p:txBody>
          <a:bodyPr wrap="square" rtlCol="0">
            <a:spAutoFit/>
          </a:bodyPr>
          <a:lstStyle/>
          <a:p>
            <a:r>
              <a:rPr lang="en-GB" sz="1100" b="1" dirty="0"/>
              <a:t>Planning an App</a:t>
            </a:r>
          </a:p>
          <a:p>
            <a:r>
              <a:rPr lang="en-GB" sz="1100" b="1" dirty="0"/>
              <a:t>Developing an App</a:t>
            </a:r>
          </a:p>
          <a:p>
            <a:r>
              <a:rPr lang="en-GB" sz="1100" b="1" dirty="0"/>
              <a:t>Complete a working App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88FAFFC-6431-4485-AB26-3D19C3C8EE4D}"/>
              </a:ext>
            </a:extLst>
          </p:cNvPr>
          <p:cNvSpPr txBox="1"/>
          <p:nvPr/>
        </p:nvSpPr>
        <p:spPr>
          <a:xfrm>
            <a:off x="5964629" y="1478296"/>
            <a:ext cx="3184325" cy="600164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4">
                    <a:lumMod val="75000"/>
                  </a:schemeClr>
                </a:solidFill>
              </a:rPr>
              <a:t>Planning an App with links</a:t>
            </a:r>
          </a:p>
          <a:p>
            <a:r>
              <a:rPr lang="en-GB" sz="1100" dirty="0">
                <a:solidFill>
                  <a:schemeClr val="bg1">
                    <a:lumMod val="65000"/>
                  </a:schemeClr>
                </a:solidFill>
              </a:rPr>
              <a:t>Adding buttons, sound and images</a:t>
            </a:r>
          </a:p>
          <a:p>
            <a:r>
              <a:rPr lang="en-GB" sz="1100" dirty="0">
                <a:solidFill>
                  <a:srgbClr val="FFC000"/>
                </a:solidFill>
              </a:rPr>
              <a:t>Develop an App to serve a purpose</a:t>
            </a:r>
            <a:endParaRPr lang="en-GB" sz="11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8CA5637F-832B-4A7A-8D25-2151D0DCCB06}"/>
              </a:ext>
            </a:extLst>
          </p:cNvPr>
          <p:cNvCxnSpPr>
            <a:cxnSpLocks/>
          </p:cNvCxnSpPr>
          <p:nvPr/>
        </p:nvCxnSpPr>
        <p:spPr>
          <a:xfrm flipH="1">
            <a:off x="7251593" y="2042602"/>
            <a:ext cx="193600" cy="487016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23DDC386-D53D-4000-8864-8EFB96B20C87}"/>
              </a:ext>
            </a:extLst>
          </p:cNvPr>
          <p:cNvSpPr txBox="1"/>
          <p:nvPr/>
        </p:nvSpPr>
        <p:spPr>
          <a:xfrm>
            <a:off x="4017459" y="2611898"/>
            <a:ext cx="2181516" cy="4308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rgbClr val="7030A0"/>
                </a:solidFill>
              </a:rPr>
              <a:t>Test a created App to ensure it is fit for purpose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A3768316-1181-40EA-960F-F4A21E5ED8AC}"/>
              </a:ext>
            </a:extLst>
          </p:cNvPr>
          <p:cNvCxnSpPr>
            <a:cxnSpLocks/>
          </p:cNvCxnSpPr>
          <p:nvPr/>
        </p:nvCxnSpPr>
        <p:spPr>
          <a:xfrm flipH="1">
            <a:off x="7250762" y="2042602"/>
            <a:ext cx="193600" cy="487016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95F167B1-78D9-48DB-8515-ADA19DAAC7D0}"/>
              </a:ext>
            </a:extLst>
          </p:cNvPr>
          <p:cNvCxnSpPr>
            <a:cxnSpLocks/>
          </p:cNvCxnSpPr>
          <p:nvPr/>
        </p:nvCxnSpPr>
        <p:spPr>
          <a:xfrm>
            <a:off x="5412299" y="2915465"/>
            <a:ext cx="1194501" cy="22304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125">
            <a:extLst>
              <a:ext uri="{FF2B5EF4-FFF2-40B4-BE49-F238E27FC236}">
                <a16:creationId xmlns:a16="http://schemas.microsoft.com/office/drawing/2014/main" id="{DE42006A-01D8-4F5B-B8D0-17130DF85166}"/>
              </a:ext>
            </a:extLst>
          </p:cNvPr>
          <p:cNvSpPr/>
          <p:nvPr/>
        </p:nvSpPr>
        <p:spPr>
          <a:xfrm>
            <a:off x="118231" y="2020275"/>
            <a:ext cx="162219" cy="12958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147697F5-CF0C-4B9C-A193-955C6BC56905}"/>
              </a:ext>
            </a:extLst>
          </p:cNvPr>
          <p:cNvCxnSpPr>
            <a:cxnSpLocks/>
          </p:cNvCxnSpPr>
          <p:nvPr/>
        </p:nvCxnSpPr>
        <p:spPr>
          <a:xfrm>
            <a:off x="1679472" y="5456672"/>
            <a:ext cx="963996" cy="498893"/>
          </a:xfrm>
          <a:prstGeom prst="straightConnector1">
            <a:avLst/>
          </a:prstGeom>
          <a:ln w="28575"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5FE11051-C819-4B7B-82B6-00F6B5EFE620}"/>
              </a:ext>
            </a:extLst>
          </p:cNvPr>
          <p:cNvCxnSpPr>
            <a:cxnSpLocks/>
          </p:cNvCxnSpPr>
          <p:nvPr/>
        </p:nvCxnSpPr>
        <p:spPr>
          <a:xfrm>
            <a:off x="7347427" y="3182808"/>
            <a:ext cx="0" cy="538330"/>
          </a:xfrm>
          <a:prstGeom prst="straightConnector1">
            <a:avLst/>
          </a:prstGeom>
          <a:ln w="28575">
            <a:solidFill>
              <a:srgbClr val="FE5E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Google Shape;1197;p13" descr="https://static.thenounproject.com/png/1343265-200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91162" y="9671549"/>
            <a:ext cx="883095" cy="58448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4" name="Google Shape;1325;p13"/>
          <p:cNvGrpSpPr/>
          <p:nvPr/>
        </p:nvGrpSpPr>
        <p:grpSpPr>
          <a:xfrm>
            <a:off x="1222694" y="12064413"/>
            <a:ext cx="1114893" cy="924041"/>
            <a:chOff x="-1076884" y="9855199"/>
            <a:chExt cx="856800" cy="751147"/>
          </a:xfrm>
        </p:grpSpPr>
        <p:pic>
          <p:nvPicPr>
            <p:cNvPr id="99" name="Google Shape;1326;p13" descr="https://static.thenounproject.com/png/1870346-200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-846578" y="9855199"/>
              <a:ext cx="404283" cy="40428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3" name="Google Shape;1327;p13"/>
            <p:cNvSpPr txBox="1"/>
            <p:nvPr/>
          </p:nvSpPr>
          <p:spPr>
            <a:xfrm>
              <a:off x="-1076884" y="10182146"/>
              <a:ext cx="856800" cy="42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7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Programming</a:t>
              </a:r>
              <a:endParaRPr dirty="0"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7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Challenge</a:t>
              </a:r>
              <a:endParaRPr dirty="0"/>
            </a:p>
          </p:txBody>
        </p:sp>
      </p:grpSp>
      <p:pic>
        <p:nvPicPr>
          <p:cNvPr id="104" name="Google Shape;1195;p13" descr="https://static.thenounproject.com/png/2933372-200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25109" y="6979279"/>
            <a:ext cx="557176" cy="5020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183;p13" descr="https://static.thenounproject.com/png/1771785-200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091062" y="10279594"/>
            <a:ext cx="528672" cy="388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184;p13" descr="https://static.thenounproject.com/png/2077342-200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028627" y="10005352"/>
            <a:ext cx="632815" cy="4649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315;p13" descr="noun_confuse_2404548.png"/>
          <p:cNvPicPr preferRelativeResize="0"/>
          <p:nvPr/>
        </p:nvPicPr>
        <p:blipFill rotWithShape="1">
          <a:blip r:embed="rId8">
            <a:alphaModFix/>
          </a:blip>
          <a:srcRect b="13096"/>
          <a:stretch/>
        </p:blipFill>
        <p:spPr>
          <a:xfrm>
            <a:off x="5063523" y="10686020"/>
            <a:ext cx="611068" cy="3901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82;p13" descr="https://static.thenounproject.com/png/2730908-200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231550" y="10021195"/>
            <a:ext cx="738968" cy="479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191;p13" descr="https://static.thenounproject.com/png/2347958-200.png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007223" y="13437022"/>
            <a:ext cx="957406" cy="7203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185;p13" descr="https://static.thenounproject.com/png/1453463-200.png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4240457" y="12528547"/>
            <a:ext cx="680499" cy="592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321;p13" descr="New HDD:Users:sarahdasdemir:Downloads:noun_politician_1974935.png"/>
          <p:cNvPicPr preferRelativeResize="0"/>
          <p:nvPr/>
        </p:nvPicPr>
        <p:blipFill rotWithShape="1">
          <a:blip r:embed="rId12">
            <a:alphaModFix/>
          </a:blip>
          <a:srcRect l="5977" r="6249" b="13457"/>
          <a:stretch/>
        </p:blipFill>
        <p:spPr>
          <a:xfrm>
            <a:off x="3813721" y="12629567"/>
            <a:ext cx="435681" cy="374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187;p13" descr="https://static.thenounproject.com/png/1997543-200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379439" y="10725655"/>
            <a:ext cx="597268" cy="5464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23;p13" descr="https://static.thenounproject.com/png/1706924-200.png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4134011" y="10691467"/>
            <a:ext cx="564095" cy="361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196;p13" descr="https://static.thenounproject.com/png/410853-200.png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307439" y="8416212"/>
            <a:ext cx="861567" cy="634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246;p13" descr="noun_algorithm_2035860.png"/>
          <p:cNvPicPr preferRelativeResize="0"/>
          <p:nvPr/>
        </p:nvPicPr>
        <p:blipFill rotWithShape="1">
          <a:blip r:embed="rId16">
            <a:alphaModFix/>
          </a:blip>
          <a:srcRect b="19002"/>
          <a:stretch/>
        </p:blipFill>
        <p:spPr>
          <a:xfrm>
            <a:off x="3432442" y="8370378"/>
            <a:ext cx="652645" cy="4304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6" name="Google Shape;1337;p13"/>
          <p:cNvGrpSpPr/>
          <p:nvPr/>
        </p:nvGrpSpPr>
        <p:grpSpPr>
          <a:xfrm>
            <a:off x="949938" y="7673716"/>
            <a:ext cx="829752" cy="545107"/>
            <a:chOff x="-1068564" y="9855199"/>
            <a:chExt cx="840000" cy="751147"/>
          </a:xfrm>
        </p:grpSpPr>
        <p:pic>
          <p:nvPicPr>
            <p:cNvPr id="147" name="Google Shape;1338;p13" descr="https://static.thenounproject.com/png/1870346-200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-846578" y="9855199"/>
              <a:ext cx="404283" cy="40428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8" name="Google Shape;1339;p13"/>
            <p:cNvSpPr txBox="1"/>
            <p:nvPr/>
          </p:nvSpPr>
          <p:spPr>
            <a:xfrm>
              <a:off x="-1068564" y="10182146"/>
              <a:ext cx="840000" cy="424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7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Programming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7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Challenge</a:t>
              </a:r>
              <a:endParaRPr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1592" y="5791835"/>
            <a:ext cx="442290" cy="442290"/>
          </a:xfrm>
          <a:prstGeom prst="round2DiagRect">
            <a:avLst>
              <a:gd name="adj1" fmla="val 16667"/>
              <a:gd name="adj2" fmla="val 0"/>
            </a:avLst>
          </a:prstGeom>
          <a:ln w="9525" cap="sq">
            <a:solidFill>
              <a:schemeClr val="tx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681" y="5856896"/>
            <a:ext cx="471094" cy="444582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860" y="3525760"/>
            <a:ext cx="668294" cy="66829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9041</TotalTime>
  <Words>374</Words>
  <Application>Microsoft Office PowerPoint</Application>
  <PresentationFormat>Custom</PresentationFormat>
  <Paragraphs>94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Oludayo Ogidi</cp:lastModifiedBy>
  <cp:revision>398</cp:revision>
  <cp:lastPrinted>2019-10-28T14:05:20Z</cp:lastPrinted>
  <dcterms:created xsi:type="dcterms:W3CDTF">2018-02-08T08:28:53Z</dcterms:created>
  <dcterms:modified xsi:type="dcterms:W3CDTF">2020-02-28T12:58:20Z</dcterms:modified>
</cp:coreProperties>
</file>